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f79aa5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f79aa5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c73902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c73902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c73902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c73902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c73902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c73902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c73902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c73902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e12768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e12768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Yeezy Books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6279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Singh (100748196)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Ramnaraine (100692194)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Frederick</a:t>
            </a:r>
            <a:r>
              <a:rPr lang="en"/>
              <a:t> Tetteh (100569808)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Fayomi Toyin(100765921)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 Description and Primary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Iteration 1</a:t>
            </a:r>
            <a:r>
              <a:rPr lang="en"/>
              <a:t>: Chosen 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Iteration 2</a:t>
            </a:r>
            <a:r>
              <a:rPr lang="en"/>
              <a:t>: Elements Chosen for that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Iteration 3</a:t>
            </a:r>
            <a:r>
              <a:rPr lang="en"/>
              <a:t>: Changes to Architecture based Quality Attribute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&amp; Primary Use cases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Online tool that allows users to borrow 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can create their own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 book online for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Primary 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UC1 - Registration: </a:t>
            </a:r>
            <a:r>
              <a:rPr lang="en"/>
              <a:t>A customer is capable of registering within the library using the registration page. The customer must enter their library number, their date of birth, their gender, and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UC2 - Login: Using the library systems login page, employees and customers can login to view their library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UC6 - Borrow Books: An customer is capable of borrowing books within the library. Once a user borrows a book the library database gets updated accordingly. Furthermore the user interface is also updated displaying the book that is currently being borrowed by the user. If a user is currently borrowing more than five books, they would not be allowed to borrow any more books within the library until a book has been returned or renewed.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1: Chosen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Reference Architecture we </a:t>
            </a:r>
            <a:r>
              <a:rPr lang="en"/>
              <a:t>chose</a:t>
            </a:r>
            <a:r>
              <a:rPr lang="en"/>
              <a:t> this system is Web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for developing web applications (CON-2)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Addresses QA-4: Availability and associated with all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the Yeezy Books with ASP.NET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Follows an MVC pattern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Model: Components being used in the systems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Views: The pages </a:t>
            </a:r>
            <a:r>
              <a:rPr lang="en"/>
              <a:t>the</a:t>
            </a:r>
            <a:r>
              <a:rPr lang="en"/>
              <a:t> user </a:t>
            </a:r>
            <a:r>
              <a:rPr lang="en"/>
              <a:t>navigates</a:t>
            </a:r>
            <a:r>
              <a:rPr lang="en"/>
              <a:t> through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Controller: Manipulates data from </a:t>
            </a:r>
            <a:r>
              <a:rPr lang="en"/>
              <a:t>database</a:t>
            </a:r>
            <a:r>
              <a:rPr lang="en"/>
              <a:t> and sends to the views.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Provides local database CON-6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also be deployed to run on a web browser CON-2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Removing external database and replace with internal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2: Elements Chosen For </a:t>
            </a:r>
            <a:r>
              <a:rPr lang="en"/>
              <a:t>architecture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0025" y="1610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 a n-tiered layered domain model to see how the components interact with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Selected a  new reference model to allow for easier </a:t>
            </a:r>
            <a:r>
              <a:rPr lang="en"/>
              <a:t>modifiability</a:t>
            </a:r>
            <a:r>
              <a:rPr lang="en"/>
              <a:t> when adding new 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Added a separate repository for books “to be added” and “books to be removed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Support UC5-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Decided to focus on UC5 as well to see if we </a:t>
            </a:r>
            <a:r>
              <a:rPr lang="en"/>
              <a:t>could</a:t>
            </a:r>
            <a:r>
              <a:rPr lang="en"/>
              <a:t> limit the amount of updates needed whenever a large collection of books needed to be added at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Chose to use a use Swing Framework to represent the </a:t>
            </a:r>
            <a:r>
              <a:rPr lang="en"/>
              <a:t>individual</a:t>
            </a:r>
            <a:r>
              <a:rPr lang="en"/>
              <a:t> modules created in our domain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3: Changes to </a:t>
            </a:r>
            <a:r>
              <a:rPr lang="en"/>
              <a:t>architecture</a:t>
            </a:r>
            <a:r>
              <a:rPr lang="en"/>
              <a:t> based on QA-1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QA-1 (Scalability): When new books are needed to be added, or books that are not being borrowed often need to removed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made to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Server: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allow for the borrowing of books database was modified with a new Borrowing relation that contains a Many to Many relationships with Books relation and Many to One relationship with customers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program: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restrict a user from retaining all the copies of a book, the application was adjusted </a:t>
            </a:r>
            <a:r>
              <a:rPr lang="en"/>
              <a:t>such</a:t>
            </a:r>
            <a:r>
              <a:rPr lang="en"/>
              <a:t> that a user is only allowed to borrow a maximum of 5 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Issuing Return: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further ensure that books are not being retained by a user,  we also added a due date </a:t>
            </a:r>
            <a:r>
              <a:rPr lang="en"/>
              <a:t>for</a:t>
            </a:r>
            <a:r>
              <a:rPr lang="en"/>
              <a:t> each book. If a book is not been renewed or not been returned before the due date, the user will lose acc</a:t>
            </a:r>
            <a:r>
              <a:rPr lang="en"/>
              <a:t>ess to </a:t>
            </a:r>
            <a:r>
              <a:rPr lang="en"/>
              <a:t>that</a:t>
            </a:r>
            <a:r>
              <a:rPr lang="en"/>
              <a:t> book and will need to re-</a:t>
            </a:r>
            <a:r>
              <a:rPr lang="en"/>
              <a:t>borrow</a:t>
            </a:r>
            <a:r>
              <a:rPr lang="en"/>
              <a:t>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52550" y="2114700"/>
            <a:ext cx="70389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 For Listening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