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2FA37D-629D-61A0-9A8F-92CCEAB113FE}" v="390" dt="2025-04-24T19:05:18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Wilkes" userId="S::josh.wilkes@alleninstitute.org::fd460a76-4d8b-4202-ad5d-ebe96f8dde23" providerId="AD" clId="Web-{A22FA37D-629D-61A0-9A8F-92CCEAB113FE}"/>
    <pc:docChg chg="addSld modSld">
      <pc:chgData name="Josh Wilkes" userId="S::josh.wilkes@alleninstitute.org::fd460a76-4d8b-4202-ad5d-ebe96f8dde23" providerId="AD" clId="Web-{A22FA37D-629D-61A0-9A8F-92CCEAB113FE}" dt="2025-04-24T19:05:18.417" v="371" actId="1076"/>
      <pc:docMkLst>
        <pc:docMk/>
      </pc:docMkLst>
      <pc:sldChg chg="addSp delSp modSp">
        <pc:chgData name="Josh Wilkes" userId="S::josh.wilkes@alleninstitute.org::fd460a76-4d8b-4202-ad5d-ebe96f8dde23" providerId="AD" clId="Web-{A22FA37D-629D-61A0-9A8F-92CCEAB113FE}" dt="2025-04-24T19:05:18.417" v="371" actId="1076"/>
        <pc:sldMkLst>
          <pc:docMk/>
          <pc:sldMk cId="964461207" sldId="259"/>
        </pc:sldMkLst>
        <pc:spChg chg="add del mod">
          <ac:chgData name="Josh Wilkes" userId="S::josh.wilkes@alleninstitute.org::fd460a76-4d8b-4202-ad5d-ebe96f8dde23" providerId="AD" clId="Web-{A22FA37D-629D-61A0-9A8F-92CCEAB113FE}" dt="2025-04-24T02:45:29.146" v="4"/>
          <ac:spMkLst>
            <pc:docMk/>
            <pc:sldMk cId="964461207" sldId="259"/>
            <ac:spMk id="6" creationId="{1A3AD103-1460-181A-2609-66381F327466}"/>
          </ac:spMkLst>
        </pc:spChg>
        <pc:graphicFrameChg chg="add del mod ord modGraphic">
          <ac:chgData name="Josh Wilkes" userId="S::josh.wilkes@alleninstitute.org::fd460a76-4d8b-4202-ad5d-ebe96f8dde23" providerId="AD" clId="Web-{A22FA37D-629D-61A0-9A8F-92CCEAB113FE}" dt="2025-04-24T02:45:24.365" v="3"/>
          <ac:graphicFrameMkLst>
            <pc:docMk/>
            <pc:sldMk cId="964461207" sldId="259"/>
            <ac:graphicFrameMk id="7" creationId="{743AE32E-40F3-FB21-EA43-658FFDF686B8}"/>
          </ac:graphicFrameMkLst>
        </pc:graphicFrameChg>
        <pc:picChg chg="add mod">
          <ac:chgData name="Josh Wilkes" userId="S::josh.wilkes@alleninstitute.org::fd460a76-4d8b-4202-ad5d-ebe96f8dde23" providerId="AD" clId="Web-{A22FA37D-629D-61A0-9A8F-92CCEAB113FE}" dt="2025-04-24T19:05:18.417" v="371" actId="1076"/>
          <ac:picMkLst>
            <pc:docMk/>
            <pc:sldMk cId="964461207" sldId="259"/>
            <ac:picMk id="3" creationId="{F8D3DE09-605A-C831-F3BB-9086D32B3C62}"/>
          </ac:picMkLst>
        </pc:picChg>
        <pc:picChg chg="del">
          <ac:chgData name="Josh Wilkes" userId="S::josh.wilkes@alleninstitute.org::fd460a76-4d8b-4202-ad5d-ebe96f8dde23" providerId="AD" clId="Web-{A22FA37D-629D-61A0-9A8F-92CCEAB113FE}" dt="2025-04-24T02:45:21.193" v="1"/>
          <ac:picMkLst>
            <pc:docMk/>
            <pc:sldMk cId="964461207" sldId="259"/>
            <ac:picMk id="3" creationId="{F9D9B89E-A8B8-6A65-EC1F-49284BE7C027}"/>
          </ac:picMkLst>
        </pc:picChg>
        <pc:picChg chg="add del mod">
          <ac:chgData name="Josh Wilkes" userId="S::josh.wilkes@alleninstitute.org::fd460a76-4d8b-4202-ad5d-ebe96f8dde23" providerId="AD" clId="Web-{A22FA37D-629D-61A0-9A8F-92CCEAB113FE}" dt="2025-04-24T02:48:47.755" v="8"/>
          <ac:picMkLst>
            <pc:docMk/>
            <pc:sldMk cId="964461207" sldId="259"/>
            <ac:picMk id="4" creationId="{477691E9-20E0-F69C-EED3-ADA5FE547B97}"/>
          </ac:picMkLst>
        </pc:picChg>
        <pc:picChg chg="add del mod">
          <ac:chgData name="Josh Wilkes" userId="S::josh.wilkes@alleninstitute.org::fd460a76-4d8b-4202-ad5d-ebe96f8dde23" providerId="AD" clId="Web-{A22FA37D-629D-61A0-9A8F-92CCEAB113FE}" dt="2025-04-24T19:04:24.382" v="368"/>
          <ac:picMkLst>
            <pc:docMk/>
            <pc:sldMk cId="964461207" sldId="259"/>
            <ac:picMk id="14" creationId="{CD69DCC5-D475-D14F-012F-59BD557C13CC}"/>
          </ac:picMkLst>
        </pc:picChg>
      </pc:sldChg>
      <pc:sldChg chg="addSp delSp modSp">
        <pc:chgData name="Josh Wilkes" userId="S::josh.wilkes@alleninstitute.org::fd460a76-4d8b-4202-ad5d-ebe96f8dde23" providerId="AD" clId="Web-{A22FA37D-629D-61A0-9A8F-92CCEAB113FE}" dt="2025-04-24T05:32:26.587" v="367" actId="20577"/>
        <pc:sldMkLst>
          <pc:docMk/>
          <pc:sldMk cId="259478123" sldId="260"/>
        </pc:sldMkLst>
        <pc:spChg chg="mod">
          <ac:chgData name="Josh Wilkes" userId="S::josh.wilkes@alleninstitute.org::fd460a76-4d8b-4202-ad5d-ebe96f8dde23" providerId="AD" clId="Web-{A22FA37D-629D-61A0-9A8F-92CCEAB113FE}" dt="2025-04-24T05:32:26.587" v="367" actId="20577"/>
          <ac:spMkLst>
            <pc:docMk/>
            <pc:sldMk cId="259478123" sldId="260"/>
            <ac:spMk id="2" creationId="{D48E81E3-3DC9-850D-95C6-C7499D024985}"/>
          </ac:spMkLst>
        </pc:spChg>
        <pc:spChg chg="mod">
          <ac:chgData name="Josh Wilkes" userId="S::josh.wilkes@alleninstitute.org::fd460a76-4d8b-4202-ad5d-ebe96f8dde23" providerId="AD" clId="Web-{A22FA37D-629D-61A0-9A8F-92CCEAB113FE}" dt="2025-04-24T03:15:05.848" v="96" actId="20577"/>
          <ac:spMkLst>
            <pc:docMk/>
            <pc:sldMk cId="259478123" sldId="260"/>
            <ac:spMk id="7" creationId="{2E9479E6-51AC-A37E-27E6-B0D5112915EF}"/>
          </ac:spMkLst>
        </pc:spChg>
        <pc:spChg chg="mod">
          <ac:chgData name="Josh Wilkes" userId="S::josh.wilkes@alleninstitute.org::fd460a76-4d8b-4202-ad5d-ebe96f8dde23" providerId="AD" clId="Web-{A22FA37D-629D-61A0-9A8F-92CCEAB113FE}" dt="2025-04-24T03:17:57.801" v="110" actId="20577"/>
          <ac:spMkLst>
            <pc:docMk/>
            <pc:sldMk cId="259478123" sldId="260"/>
            <ac:spMk id="8" creationId="{EA03AC02-74EE-1391-81BD-C19BA378E571}"/>
          </ac:spMkLst>
        </pc:spChg>
        <pc:picChg chg="add del mod">
          <ac:chgData name="Josh Wilkes" userId="S::josh.wilkes@alleninstitute.org::fd460a76-4d8b-4202-ad5d-ebe96f8dde23" providerId="AD" clId="Web-{A22FA37D-629D-61A0-9A8F-92CCEAB113FE}" dt="2025-04-24T02:58:40.208" v="34"/>
          <ac:picMkLst>
            <pc:docMk/>
            <pc:sldMk cId="259478123" sldId="260"/>
            <ac:picMk id="3" creationId="{3EC9054C-EFB3-5B82-1042-94DD3CE40BF9}"/>
          </ac:picMkLst>
        </pc:picChg>
        <pc:picChg chg="add mod">
          <ac:chgData name="Josh Wilkes" userId="S::josh.wilkes@alleninstitute.org::fd460a76-4d8b-4202-ad5d-ebe96f8dde23" providerId="AD" clId="Web-{A22FA37D-629D-61A0-9A8F-92CCEAB113FE}" dt="2025-04-24T03:14:53.989" v="95" actId="1076"/>
          <ac:picMkLst>
            <pc:docMk/>
            <pc:sldMk cId="259478123" sldId="260"/>
            <ac:picMk id="4" creationId="{D8FA69D8-1528-8BCE-1943-031D62BB838A}"/>
          </ac:picMkLst>
        </pc:picChg>
        <pc:picChg chg="add del">
          <ac:chgData name="Josh Wilkes" userId="S::josh.wilkes@alleninstitute.org::fd460a76-4d8b-4202-ad5d-ebe96f8dde23" providerId="AD" clId="Web-{A22FA37D-629D-61A0-9A8F-92CCEAB113FE}" dt="2025-04-24T02:57:12.739" v="31"/>
          <ac:picMkLst>
            <pc:docMk/>
            <pc:sldMk cId="259478123" sldId="260"/>
            <ac:picMk id="14" creationId="{C74C278B-82F6-90DA-886A-BABD1A559D5A}"/>
          </ac:picMkLst>
        </pc:picChg>
      </pc:sldChg>
      <pc:sldChg chg="addSp modSp">
        <pc:chgData name="Josh Wilkes" userId="S::josh.wilkes@alleninstitute.org::fd460a76-4d8b-4202-ad5d-ebe96f8dde23" providerId="AD" clId="Web-{A22FA37D-629D-61A0-9A8F-92CCEAB113FE}" dt="2025-04-24T05:17:52.624" v="161" actId="1076"/>
        <pc:sldMkLst>
          <pc:docMk/>
          <pc:sldMk cId="855160979" sldId="262"/>
        </pc:sldMkLst>
        <pc:spChg chg="add mod">
          <ac:chgData name="Josh Wilkes" userId="S::josh.wilkes@alleninstitute.org::fd460a76-4d8b-4202-ad5d-ebe96f8dde23" providerId="AD" clId="Web-{A22FA37D-629D-61A0-9A8F-92CCEAB113FE}" dt="2025-04-24T05:17:52.624" v="161" actId="1076"/>
          <ac:spMkLst>
            <pc:docMk/>
            <pc:sldMk cId="855160979" sldId="262"/>
            <ac:spMk id="7" creationId="{AF2C84DC-FAB1-1C64-F792-ED968E3E9EA2}"/>
          </ac:spMkLst>
        </pc:spChg>
        <pc:spChg chg="add mod">
          <ac:chgData name="Josh Wilkes" userId="S::josh.wilkes@alleninstitute.org::fd460a76-4d8b-4202-ad5d-ebe96f8dde23" providerId="AD" clId="Web-{A22FA37D-629D-61A0-9A8F-92CCEAB113FE}" dt="2025-04-24T05:16:55.889" v="152" actId="20577"/>
          <ac:spMkLst>
            <pc:docMk/>
            <pc:sldMk cId="855160979" sldId="262"/>
            <ac:spMk id="8" creationId="{6E2884BE-5EF6-5B91-ECE3-852D2F3FD009}"/>
          </ac:spMkLst>
        </pc:spChg>
        <pc:picChg chg="add mod">
          <ac:chgData name="Josh Wilkes" userId="S::josh.wilkes@alleninstitute.org::fd460a76-4d8b-4202-ad5d-ebe96f8dde23" providerId="AD" clId="Web-{A22FA37D-629D-61A0-9A8F-92CCEAB113FE}" dt="2025-04-24T02:59:08.052" v="42" actId="14100"/>
          <ac:picMkLst>
            <pc:docMk/>
            <pc:sldMk cId="855160979" sldId="262"/>
            <ac:picMk id="3" creationId="{0FAF4530-114E-0272-1973-768FA78694E4}"/>
          </ac:picMkLst>
        </pc:picChg>
        <pc:picChg chg="add mod">
          <ac:chgData name="Josh Wilkes" userId="S::josh.wilkes@alleninstitute.org::fd460a76-4d8b-4202-ad5d-ebe96f8dde23" providerId="AD" clId="Web-{A22FA37D-629D-61A0-9A8F-92CCEAB113FE}" dt="2025-04-24T03:00:01.802" v="52" actId="1076"/>
          <ac:picMkLst>
            <pc:docMk/>
            <pc:sldMk cId="855160979" sldId="262"/>
            <ac:picMk id="4" creationId="{CC2BB803-A77A-3552-223E-4B5303275594}"/>
          </ac:picMkLst>
        </pc:picChg>
        <pc:picChg chg="mod">
          <ac:chgData name="Josh Wilkes" userId="S::josh.wilkes@alleninstitute.org::fd460a76-4d8b-4202-ad5d-ebe96f8dde23" providerId="AD" clId="Web-{A22FA37D-629D-61A0-9A8F-92CCEAB113FE}" dt="2025-04-24T02:59:16.974" v="45" actId="1076"/>
          <ac:picMkLst>
            <pc:docMk/>
            <pc:sldMk cId="855160979" sldId="262"/>
            <ac:picMk id="5" creationId="{A776E0D8-AAA3-0B9A-9F3F-DE07A0806FA9}"/>
          </ac:picMkLst>
        </pc:picChg>
        <pc:picChg chg="mod">
          <ac:chgData name="Josh Wilkes" userId="S::josh.wilkes@alleninstitute.org::fd460a76-4d8b-4202-ad5d-ebe96f8dde23" providerId="AD" clId="Web-{A22FA37D-629D-61A0-9A8F-92CCEAB113FE}" dt="2025-04-24T02:59:55.489" v="49" actId="1076"/>
          <ac:picMkLst>
            <pc:docMk/>
            <pc:sldMk cId="855160979" sldId="262"/>
            <ac:picMk id="6" creationId="{E2E5E973-4E16-1362-2F98-D2E2A1E98DFA}"/>
          </ac:picMkLst>
        </pc:picChg>
      </pc:sldChg>
      <pc:sldChg chg="addSp modSp">
        <pc:chgData name="Josh Wilkes" userId="S::josh.wilkes@alleninstitute.org::fd460a76-4d8b-4202-ad5d-ebe96f8dde23" providerId="AD" clId="Web-{A22FA37D-629D-61A0-9A8F-92CCEAB113FE}" dt="2025-04-24T05:26:56.708" v="176" actId="1076"/>
        <pc:sldMkLst>
          <pc:docMk/>
          <pc:sldMk cId="368330763" sldId="263"/>
        </pc:sldMkLst>
        <pc:spChg chg="add mod">
          <ac:chgData name="Josh Wilkes" userId="S::josh.wilkes@alleninstitute.org::fd460a76-4d8b-4202-ad5d-ebe96f8dde23" providerId="AD" clId="Web-{A22FA37D-629D-61A0-9A8F-92CCEAB113FE}" dt="2025-04-24T05:26:26.349" v="171" actId="1076"/>
          <ac:spMkLst>
            <pc:docMk/>
            <pc:sldMk cId="368330763" sldId="263"/>
            <ac:spMk id="4" creationId="{F8591A14-0480-5786-5A4C-852C5956B390}"/>
          </ac:spMkLst>
        </pc:spChg>
        <pc:picChg chg="mod">
          <ac:chgData name="Josh Wilkes" userId="S::josh.wilkes@alleninstitute.org::fd460a76-4d8b-4202-ad5d-ebe96f8dde23" providerId="AD" clId="Web-{A22FA37D-629D-61A0-9A8F-92CCEAB113FE}" dt="2025-04-24T05:26:29.958" v="172" actId="1076"/>
          <ac:picMkLst>
            <pc:docMk/>
            <pc:sldMk cId="368330763" sldId="263"/>
            <ac:picMk id="5" creationId="{D68DB44E-86B9-BE13-C2B6-6E647CC945F1}"/>
          </ac:picMkLst>
        </pc:picChg>
        <pc:picChg chg="add mod">
          <ac:chgData name="Josh Wilkes" userId="S::josh.wilkes@alleninstitute.org::fd460a76-4d8b-4202-ad5d-ebe96f8dde23" providerId="AD" clId="Web-{A22FA37D-629D-61A0-9A8F-92CCEAB113FE}" dt="2025-04-24T05:26:56.708" v="176" actId="1076"/>
          <ac:picMkLst>
            <pc:docMk/>
            <pc:sldMk cId="368330763" sldId="263"/>
            <ac:picMk id="6" creationId="{823EABAE-C40B-76F0-0DC4-97BFFB6EEA92}"/>
          </ac:picMkLst>
        </pc:picChg>
      </pc:sldChg>
      <pc:sldChg chg="modSp new">
        <pc:chgData name="Josh Wilkes" userId="S::josh.wilkes@alleninstitute.org::fd460a76-4d8b-4202-ad5d-ebe96f8dde23" providerId="AD" clId="Web-{A22FA37D-629D-61A0-9A8F-92CCEAB113FE}" dt="2025-04-24T05:32:13.821" v="366" actId="20577"/>
        <pc:sldMkLst>
          <pc:docMk/>
          <pc:sldMk cId="3435397705" sldId="265"/>
        </pc:sldMkLst>
        <pc:spChg chg="mod">
          <ac:chgData name="Josh Wilkes" userId="S::josh.wilkes@alleninstitute.org::fd460a76-4d8b-4202-ad5d-ebe96f8dde23" providerId="AD" clId="Web-{A22FA37D-629D-61A0-9A8F-92CCEAB113FE}" dt="2025-04-24T05:31:05.524" v="301" actId="20577"/>
          <ac:spMkLst>
            <pc:docMk/>
            <pc:sldMk cId="3435397705" sldId="265"/>
            <ac:spMk id="2" creationId="{66621012-1330-F03A-F1EE-B6CF63E24AA2}"/>
          </ac:spMkLst>
        </pc:spChg>
        <pc:spChg chg="mod">
          <ac:chgData name="Josh Wilkes" userId="S::josh.wilkes@alleninstitute.org::fd460a76-4d8b-4202-ad5d-ebe96f8dde23" providerId="AD" clId="Web-{A22FA37D-629D-61A0-9A8F-92CCEAB113FE}" dt="2025-04-24T05:32:13.821" v="366" actId="20577"/>
          <ac:spMkLst>
            <pc:docMk/>
            <pc:sldMk cId="3435397705" sldId="265"/>
            <ac:spMk id="3" creationId="{FB93F89F-B763-5760-8A62-B80883FC322F}"/>
          </ac:spMkLst>
        </pc:spChg>
      </pc:sldChg>
    </pc:docChg>
  </pc:docChgLst>
  <pc:docChgLst>
    <pc:chgData name="Josh Wilkes" userId="S::josh.wilkes@alleninstitute.org::fd460a76-4d8b-4202-ad5d-ebe96f8dde23" providerId="AD" clId="Web-{57853645-2A46-EFE1-DC94-05241E846363}"/>
    <pc:docChg chg="addSld delSld modSld">
      <pc:chgData name="Josh Wilkes" userId="S::josh.wilkes@alleninstitute.org::fd460a76-4d8b-4202-ad5d-ebe96f8dde23" providerId="AD" clId="Web-{57853645-2A46-EFE1-DC94-05241E846363}" dt="2025-04-15T05:16:52.680" v="1888" actId="20577"/>
      <pc:docMkLst>
        <pc:docMk/>
      </pc:docMkLst>
      <pc:sldChg chg="modSp">
        <pc:chgData name="Josh Wilkes" userId="S::josh.wilkes@alleninstitute.org::fd460a76-4d8b-4202-ad5d-ebe96f8dde23" providerId="AD" clId="Web-{57853645-2A46-EFE1-DC94-05241E846363}" dt="2025-04-14T23:02:02.326" v="26" actId="20577"/>
        <pc:sldMkLst>
          <pc:docMk/>
          <pc:sldMk cId="109857222" sldId="256"/>
        </pc:sldMkLst>
        <pc:spChg chg="mod">
          <ac:chgData name="Josh Wilkes" userId="S::josh.wilkes@alleninstitute.org::fd460a76-4d8b-4202-ad5d-ebe96f8dde23" providerId="AD" clId="Web-{57853645-2A46-EFE1-DC94-05241E846363}" dt="2025-04-14T23:01:54.138" v="2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osh Wilkes" userId="S::josh.wilkes@alleninstitute.org::fd460a76-4d8b-4202-ad5d-ebe96f8dde23" providerId="AD" clId="Web-{57853645-2A46-EFE1-DC94-05241E846363}" dt="2025-04-14T23:02:02.326" v="2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Josh Wilkes" userId="S::josh.wilkes@alleninstitute.org::fd460a76-4d8b-4202-ad5d-ebe96f8dde23" providerId="AD" clId="Web-{57853645-2A46-EFE1-DC94-05241E846363}" dt="2025-04-14T23:04:03.389" v="151" actId="20577"/>
        <pc:sldMkLst>
          <pc:docMk/>
          <pc:sldMk cId="1013441877" sldId="257"/>
        </pc:sldMkLst>
        <pc:spChg chg="mod">
          <ac:chgData name="Josh Wilkes" userId="S::josh.wilkes@alleninstitute.org::fd460a76-4d8b-4202-ad5d-ebe96f8dde23" providerId="AD" clId="Web-{57853645-2A46-EFE1-DC94-05241E846363}" dt="2025-04-14T23:02:35.029" v="42" actId="20577"/>
          <ac:spMkLst>
            <pc:docMk/>
            <pc:sldMk cId="1013441877" sldId="257"/>
            <ac:spMk id="2" creationId="{CB356AAE-BFEC-543D-EA4C-2079050C4DA8}"/>
          </ac:spMkLst>
        </pc:spChg>
        <pc:spChg chg="mod">
          <ac:chgData name="Josh Wilkes" userId="S::josh.wilkes@alleninstitute.org::fd460a76-4d8b-4202-ad5d-ebe96f8dde23" providerId="AD" clId="Web-{57853645-2A46-EFE1-DC94-05241E846363}" dt="2025-04-14T23:04:03.389" v="151" actId="20577"/>
          <ac:spMkLst>
            <pc:docMk/>
            <pc:sldMk cId="1013441877" sldId="257"/>
            <ac:spMk id="3" creationId="{CCEA20A9-B378-8C6A-BE21-1EBE4A12B124}"/>
          </ac:spMkLst>
        </pc:spChg>
      </pc:sldChg>
      <pc:sldChg chg="modSp new">
        <pc:chgData name="Josh Wilkes" userId="S::josh.wilkes@alleninstitute.org::fd460a76-4d8b-4202-ad5d-ebe96f8dde23" providerId="AD" clId="Web-{57853645-2A46-EFE1-DC94-05241E846363}" dt="2025-04-15T04:51:48.212" v="1740" actId="20577"/>
        <pc:sldMkLst>
          <pc:docMk/>
          <pc:sldMk cId="2362376573" sldId="258"/>
        </pc:sldMkLst>
        <pc:spChg chg="mod">
          <ac:chgData name="Josh Wilkes" userId="S::josh.wilkes@alleninstitute.org::fd460a76-4d8b-4202-ad5d-ebe96f8dde23" providerId="AD" clId="Web-{57853645-2A46-EFE1-DC94-05241E846363}" dt="2025-04-14T23:06:07.405" v="159" actId="20577"/>
          <ac:spMkLst>
            <pc:docMk/>
            <pc:sldMk cId="2362376573" sldId="258"/>
            <ac:spMk id="2" creationId="{58E2CEA0-3D8D-F4BE-12D8-8EA6A0B08602}"/>
          </ac:spMkLst>
        </pc:spChg>
        <pc:spChg chg="mod">
          <ac:chgData name="Josh Wilkes" userId="S::josh.wilkes@alleninstitute.org::fd460a76-4d8b-4202-ad5d-ebe96f8dde23" providerId="AD" clId="Web-{57853645-2A46-EFE1-DC94-05241E846363}" dt="2025-04-15T04:51:48.212" v="1740" actId="20577"/>
          <ac:spMkLst>
            <pc:docMk/>
            <pc:sldMk cId="2362376573" sldId="258"/>
            <ac:spMk id="3" creationId="{1B52CA19-17C7-56EC-5696-5CDF0E6E5FB5}"/>
          </ac:spMkLst>
        </pc:spChg>
      </pc:sldChg>
      <pc:sldChg chg="addSp delSp modSp new mod setBg">
        <pc:chgData name="Josh Wilkes" userId="S::josh.wilkes@alleninstitute.org::fd460a76-4d8b-4202-ad5d-ebe96f8dde23" providerId="AD" clId="Web-{57853645-2A46-EFE1-DC94-05241E846363}" dt="2025-04-15T04:10:45.218" v="1699" actId="14100"/>
        <pc:sldMkLst>
          <pc:docMk/>
          <pc:sldMk cId="964461207" sldId="259"/>
        </pc:sldMkLst>
        <pc:spChg chg="mod">
          <ac:chgData name="Josh Wilkes" userId="S::josh.wilkes@alleninstitute.org::fd460a76-4d8b-4202-ad5d-ebe96f8dde23" providerId="AD" clId="Web-{57853645-2A46-EFE1-DC94-05241E846363}" dt="2025-04-15T01:25:26.910" v="1259"/>
          <ac:spMkLst>
            <pc:docMk/>
            <pc:sldMk cId="964461207" sldId="259"/>
            <ac:spMk id="2" creationId="{606DA88C-6AA4-40BC-999E-D298A87E4A44}"/>
          </ac:spMkLst>
        </pc:spChg>
        <pc:spChg chg="del">
          <ac:chgData name="Josh Wilkes" userId="S::josh.wilkes@alleninstitute.org::fd460a76-4d8b-4202-ad5d-ebe96f8dde23" providerId="AD" clId="Web-{57853645-2A46-EFE1-DC94-05241E846363}" dt="2025-04-15T01:25:06.129" v="1255"/>
          <ac:spMkLst>
            <pc:docMk/>
            <pc:sldMk cId="964461207" sldId="259"/>
            <ac:spMk id="3" creationId="{5786AF35-1638-2DB6-2088-411BB2029CB4}"/>
          </ac:spMkLst>
        </pc:spChg>
        <pc:spChg chg="add del mod">
          <ac:chgData name="Josh Wilkes" userId="S::josh.wilkes@alleninstitute.org::fd460a76-4d8b-4202-ad5d-ebe96f8dde23" providerId="AD" clId="Web-{57853645-2A46-EFE1-DC94-05241E846363}" dt="2025-04-15T04:10:40.305" v="1698"/>
          <ac:spMkLst>
            <pc:docMk/>
            <pc:sldMk cId="964461207" sldId="259"/>
            <ac:spMk id="5" creationId="{7ECEB7AE-AFF7-370D-9793-8DE0D1700E47}"/>
          </ac:spMkLst>
        </pc:spChg>
        <pc:spChg chg="add del">
          <ac:chgData name="Josh Wilkes" userId="S::josh.wilkes@alleninstitute.org::fd460a76-4d8b-4202-ad5d-ebe96f8dde23" providerId="AD" clId="Web-{57853645-2A46-EFE1-DC94-05241E846363}" dt="2025-04-15T01:25:26.910" v="1259"/>
          <ac:spMkLst>
            <pc:docMk/>
            <pc:sldMk cId="964461207" sldId="259"/>
            <ac:spMk id="9" creationId="{6753252F-4873-4F63-801D-CC719279A7D5}"/>
          </ac:spMkLst>
        </pc:spChg>
        <pc:spChg chg="add del">
          <ac:chgData name="Josh Wilkes" userId="S::josh.wilkes@alleninstitute.org::fd460a76-4d8b-4202-ad5d-ebe96f8dde23" providerId="AD" clId="Web-{57853645-2A46-EFE1-DC94-05241E846363}" dt="2025-04-15T01:25:26.910" v="1259"/>
          <ac:spMkLst>
            <pc:docMk/>
            <pc:sldMk cId="964461207" sldId="259"/>
            <ac:spMk id="11" creationId="{047C8CCB-F95D-4249-92DD-651249D3535A}"/>
          </ac:spMkLst>
        </pc:spChg>
        <pc:picChg chg="add mod ord">
          <ac:chgData name="Josh Wilkes" userId="S::josh.wilkes@alleninstitute.org::fd460a76-4d8b-4202-ad5d-ebe96f8dde23" providerId="AD" clId="Web-{57853645-2A46-EFE1-DC94-05241E846363}" dt="2025-04-15T04:10:45.218" v="1699" actId="14100"/>
          <ac:picMkLst>
            <pc:docMk/>
            <pc:sldMk cId="964461207" sldId="259"/>
            <ac:picMk id="3" creationId="{F9D9B89E-A8B8-6A65-EC1F-49284BE7C027}"/>
          </ac:picMkLst>
        </pc:picChg>
        <pc:picChg chg="add del mod ord">
          <ac:chgData name="Josh Wilkes" userId="S::josh.wilkes@alleninstitute.org::fd460a76-4d8b-4202-ad5d-ebe96f8dde23" providerId="AD" clId="Web-{57853645-2A46-EFE1-DC94-05241E846363}" dt="2025-04-15T03:21:18.530" v="1676"/>
          <ac:picMkLst>
            <pc:docMk/>
            <pc:sldMk cId="964461207" sldId="259"/>
            <ac:picMk id="4" creationId="{C8546179-05A9-DD61-F8F7-9AD7CC2FB7DA}"/>
          </ac:picMkLst>
        </pc:picChg>
      </pc:sldChg>
      <pc:sldChg chg="addSp delSp modSp new">
        <pc:chgData name="Josh Wilkes" userId="S::josh.wilkes@alleninstitute.org::fd460a76-4d8b-4202-ad5d-ebe96f8dde23" providerId="AD" clId="Web-{57853645-2A46-EFE1-DC94-05241E846363}" dt="2025-04-15T04:52:13.572" v="1744" actId="1076"/>
        <pc:sldMkLst>
          <pc:docMk/>
          <pc:sldMk cId="259478123" sldId="260"/>
        </pc:sldMkLst>
        <pc:spChg chg="mod">
          <ac:chgData name="Josh Wilkes" userId="S::josh.wilkes@alleninstitute.org::fd460a76-4d8b-4202-ad5d-ebe96f8dde23" providerId="AD" clId="Web-{57853645-2A46-EFE1-DC94-05241E846363}" dt="2025-04-15T04:51:17.665" v="1738" actId="20577"/>
          <ac:spMkLst>
            <pc:docMk/>
            <pc:sldMk cId="259478123" sldId="260"/>
            <ac:spMk id="2" creationId="{D48E81E3-3DC9-850D-95C6-C7499D024985}"/>
          </ac:spMkLst>
        </pc:spChg>
        <pc:spChg chg="del">
          <ac:chgData name="Josh Wilkes" userId="S::josh.wilkes@alleninstitute.org::fd460a76-4d8b-4202-ad5d-ebe96f8dde23" providerId="AD" clId="Web-{57853645-2A46-EFE1-DC94-05241E846363}" dt="2025-04-15T01:25:58.097" v="1262"/>
          <ac:spMkLst>
            <pc:docMk/>
            <pc:sldMk cId="259478123" sldId="260"/>
            <ac:spMk id="3" creationId="{9F4CBA16-7C3C-A71E-2D7C-A95334145865}"/>
          </ac:spMkLst>
        </pc:spChg>
        <pc:spChg chg="add mod">
          <ac:chgData name="Josh Wilkes" userId="S::josh.wilkes@alleninstitute.org::fd460a76-4d8b-4202-ad5d-ebe96f8dde23" providerId="AD" clId="Web-{57853645-2A46-EFE1-DC94-05241E846363}" dt="2025-04-15T03:11:06.481" v="1436" actId="20577"/>
          <ac:spMkLst>
            <pc:docMk/>
            <pc:sldMk cId="259478123" sldId="260"/>
            <ac:spMk id="7" creationId="{2E9479E6-51AC-A37E-27E6-B0D5112915EF}"/>
          </ac:spMkLst>
        </pc:spChg>
        <pc:spChg chg="add mod">
          <ac:chgData name="Josh Wilkes" userId="S::josh.wilkes@alleninstitute.org::fd460a76-4d8b-4202-ad5d-ebe96f8dde23" providerId="AD" clId="Web-{57853645-2A46-EFE1-DC94-05241E846363}" dt="2025-04-15T03:11:32.247" v="1441" actId="1076"/>
          <ac:spMkLst>
            <pc:docMk/>
            <pc:sldMk cId="259478123" sldId="260"/>
            <ac:spMk id="8" creationId="{EA03AC02-74EE-1391-81BD-C19BA378E571}"/>
          </ac:spMkLst>
        </pc:spChg>
        <pc:spChg chg="add del mod">
          <ac:chgData name="Josh Wilkes" userId="S::josh.wilkes@alleninstitute.org::fd460a76-4d8b-4202-ad5d-ebe96f8dde23" providerId="AD" clId="Web-{57853645-2A46-EFE1-DC94-05241E846363}" dt="2025-04-15T04:08:14.946" v="1678"/>
          <ac:spMkLst>
            <pc:docMk/>
            <pc:sldMk cId="259478123" sldId="260"/>
            <ac:spMk id="9" creationId="{D48B81FF-B8ED-0F4F-1593-B951A6899BA3}"/>
          </ac:spMkLst>
        </pc:spChg>
        <pc:spChg chg="add del mod">
          <ac:chgData name="Josh Wilkes" userId="S::josh.wilkes@alleninstitute.org::fd460a76-4d8b-4202-ad5d-ebe96f8dde23" providerId="AD" clId="Web-{57853645-2A46-EFE1-DC94-05241E846363}" dt="2025-04-15T04:08:46.993" v="1687"/>
          <ac:spMkLst>
            <pc:docMk/>
            <pc:sldMk cId="259478123" sldId="260"/>
            <ac:spMk id="12" creationId="{1692B0D0-FDF8-1CF4-E304-FECCAEC50801}"/>
          </ac:spMkLst>
        </pc:spChg>
        <pc:picChg chg="add del mod">
          <ac:chgData name="Josh Wilkes" userId="S::josh.wilkes@alleninstitute.org::fd460a76-4d8b-4202-ad5d-ebe96f8dde23" providerId="AD" clId="Web-{57853645-2A46-EFE1-DC94-05241E846363}" dt="2025-04-15T04:08:44.321" v="1686"/>
          <ac:picMkLst>
            <pc:docMk/>
            <pc:sldMk cId="259478123" sldId="260"/>
            <ac:picMk id="3" creationId="{96FBE7C2-3731-7C99-9A77-A0D143D1D336}"/>
          </ac:picMkLst>
        </pc:picChg>
        <pc:picChg chg="add del mod ord">
          <ac:chgData name="Josh Wilkes" userId="S::josh.wilkes@alleninstitute.org::fd460a76-4d8b-4202-ad5d-ebe96f8dde23" providerId="AD" clId="Web-{57853645-2A46-EFE1-DC94-05241E846363}" dt="2025-04-15T04:08:35.743" v="1682"/>
          <ac:picMkLst>
            <pc:docMk/>
            <pc:sldMk cId="259478123" sldId="260"/>
            <ac:picMk id="4" creationId="{3358F702-26F6-BB64-F3A2-7DC07C1D8BAE}"/>
          </ac:picMkLst>
        </pc:picChg>
        <pc:picChg chg="add mod">
          <ac:chgData name="Josh Wilkes" userId="S::josh.wilkes@alleninstitute.org::fd460a76-4d8b-4202-ad5d-ebe96f8dde23" providerId="AD" clId="Web-{57853645-2A46-EFE1-DC94-05241E846363}" dt="2025-04-15T03:09:30.762" v="1423" actId="1076"/>
          <ac:picMkLst>
            <pc:docMk/>
            <pc:sldMk cId="259478123" sldId="260"/>
            <ac:picMk id="5" creationId="{2AF31C13-4932-CB42-A087-3F4388A1ED5D}"/>
          </ac:picMkLst>
        </pc:picChg>
        <pc:picChg chg="add del mod">
          <ac:chgData name="Josh Wilkes" userId="S::josh.wilkes@alleninstitute.org::fd460a76-4d8b-4202-ad5d-ebe96f8dde23" providerId="AD" clId="Web-{57853645-2A46-EFE1-DC94-05241E846363}" dt="2025-04-15T04:52:00.369" v="1741"/>
          <ac:picMkLst>
            <pc:docMk/>
            <pc:sldMk cId="259478123" sldId="260"/>
            <ac:picMk id="10" creationId="{27244C37-6125-E246-6EC4-7664AFC6A22F}"/>
          </ac:picMkLst>
        </pc:picChg>
        <pc:picChg chg="add mod ord">
          <ac:chgData name="Josh Wilkes" userId="S::josh.wilkes@alleninstitute.org::fd460a76-4d8b-4202-ad5d-ebe96f8dde23" providerId="AD" clId="Web-{57853645-2A46-EFE1-DC94-05241E846363}" dt="2025-04-15T04:10:55.452" v="1703" actId="1076"/>
          <ac:picMkLst>
            <pc:docMk/>
            <pc:sldMk cId="259478123" sldId="260"/>
            <ac:picMk id="13" creationId="{0E331381-40F9-BF79-B8EB-8F424E88575F}"/>
          </ac:picMkLst>
        </pc:picChg>
        <pc:picChg chg="add mod">
          <ac:chgData name="Josh Wilkes" userId="S::josh.wilkes@alleninstitute.org::fd460a76-4d8b-4202-ad5d-ebe96f8dde23" providerId="AD" clId="Web-{57853645-2A46-EFE1-DC94-05241E846363}" dt="2025-04-15T04:52:13.572" v="1744" actId="1076"/>
          <ac:picMkLst>
            <pc:docMk/>
            <pc:sldMk cId="259478123" sldId="260"/>
            <ac:picMk id="14" creationId="{C74C278B-82F6-90DA-886A-BABD1A559D5A}"/>
          </ac:picMkLst>
        </pc:picChg>
      </pc:sldChg>
      <pc:sldChg chg="addSp delSp modSp new del">
        <pc:chgData name="Josh Wilkes" userId="S::josh.wilkes@alleninstitute.org::fd460a76-4d8b-4202-ad5d-ebe96f8dde23" providerId="AD" clId="Web-{57853645-2A46-EFE1-DC94-05241E846363}" dt="2025-04-15T03:07:16.731" v="1415"/>
        <pc:sldMkLst>
          <pc:docMk/>
          <pc:sldMk cId="347508424" sldId="261"/>
        </pc:sldMkLst>
        <pc:spChg chg="mod">
          <ac:chgData name="Josh Wilkes" userId="S::josh.wilkes@alleninstitute.org::fd460a76-4d8b-4202-ad5d-ebe96f8dde23" providerId="AD" clId="Web-{57853645-2A46-EFE1-DC94-05241E846363}" dt="2025-04-15T01:29:43.509" v="1321" actId="20577"/>
          <ac:spMkLst>
            <pc:docMk/>
            <pc:sldMk cId="347508424" sldId="261"/>
            <ac:spMk id="2" creationId="{0BAF961F-C633-A380-B4CB-873F50EFDD5D}"/>
          </ac:spMkLst>
        </pc:spChg>
        <pc:spChg chg="del">
          <ac:chgData name="Josh Wilkes" userId="S::josh.wilkes@alleninstitute.org::fd460a76-4d8b-4202-ad5d-ebe96f8dde23" providerId="AD" clId="Web-{57853645-2A46-EFE1-DC94-05241E846363}" dt="2025-04-15T01:29:43.681" v="1322"/>
          <ac:spMkLst>
            <pc:docMk/>
            <pc:sldMk cId="347508424" sldId="261"/>
            <ac:spMk id="3" creationId="{21446D72-C739-0C53-E643-1CF35DC243A5}"/>
          </ac:spMkLst>
        </pc:spChg>
        <pc:picChg chg="add mod ord">
          <ac:chgData name="Josh Wilkes" userId="S::josh.wilkes@alleninstitute.org::fd460a76-4d8b-4202-ad5d-ebe96f8dde23" providerId="AD" clId="Web-{57853645-2A46-EFE1-DC94-05241E846363}" dt="2025-04-15T01:29:43.681" v="1322"/>
          <ac:picMkLst>
            <pc:docMk/>
            <pc:sldMk cId="347508424" sldId="261"/>
            <ac:picMk id="4" creationId="{7266D9BD-CD0B-AA6B-54AF-64C3353F43EA}"/>
          </ac:picMkLst>
        </pc:picChg>
      </pc:sldChg>
      <pc:sldChg chg="addSp delSp modSp new">
        <pc:chgData name="Josh Wilkes" userId="S::josh.wilkes@alleninstitute.org::fd460a76-4d8b-4202-ad5d-ebe96f8dde23" providerId="AD" clId="Web-{57853645-2A46-EFE1-DC94-05241E846363}" dt="2025-04-15T04:09:40.883" v="1695" actId="1076"/>
        <pc:sldMkLst>
          <pc:docMk/>
          <pc:sldMk cId="855160979" sldId="262"/>
        </pc:sldMkLst>
        <pc:spChg chg="mod">
          <ac:chgData name="Josh Wilkes" userId="S::josh.wilkes@alleninstitute.org::fd460a76-4d8b-4202-ad5d-ebe96f8dde23" providerId="AD" clId="Web-{57853645-2A46-EFE1-DC94-05241E846363}" dt="2025-04-15T02:48:45.942" v="1372" actId="20577"/>
          <ac:spMkLst>
            <pc:docMk/>
            <pc:sldMk cId="855160979" sldId="262"/>
            <ac:spMk id="2" creationId="{04454031-663B-227A-5164-70AE144A1EEF}"/>
          </ac:spMkLst>
        </pc:spChg>
        <pc:spChg chg="del">
          <ac:chgData name="Josh Wilkes" userId="S::josh.wilkes@alleninstitute.org::fd460a76-4d8b-4202-ad5d-ebe96f8dde23" providerId="AD" clId="Web-{57853645-2A46-EFE1-DC94-05241E846363}" dt="2025-04-15T02:48:08.114" v="1339"/>
          <ac:spMkLst>
            <pc:docMk/>
            <pc:sldMk cId="855160979" sldId="262"/>
            <ac:spMk id="3" creationId="{88BAF42B-FA56-AC4C-4AF5-165199EE760A}"/>
          </ac:spMkLst>
        </pc:spChg>
        <pc:spChg chg="add del mod">
          <ac:chgData name="Josh Wilkes" userId="S::josh.wilkes@alleninstitute.org::fd460a76-4d8b-4202-ad5d-ebe96f8dde23" providerId="AD" clId="Web-{57853645-2A46-EFE1-DC94-05241E846363}" dt="2025-04-15T04:09:23.758" v="1690"/>
          <ac:spMkLst>
            <pc:docMk/>
            <pc:sldMk cId="855160979" sldId="262"/>
            <ac:spMk id="4" creationId="{205CFAFD-F490-0416-8639-E01ACCCC6C0A}"/>
          </ac:spMkLst>
        </pc:spChg>
        <pc:spChg chg="add del mod">
          <ac:chgData name="Josh Wilkes" userId="S::josh.wilkes@alleninstitute.org::fd460a76-4d8b-4202-ad5d-ebe96f8dde23" providerId="AD" clId="Web-{57853645-2A46-EFE1-DC94-05241E846363}" dt="2025-04-15T03:20:37.702" v="1666"/>
          <ac:spMkLst>
            <pc:docMk/>
            <pc:sldMk cId="855160979" sldId="262"/>
            <ac:spMk id="7" creationId="{25A32F94-A569-7521-BBF2-CCE2BC22974B}"/>
          </ac:spMkLst>
        </pc:spChg>
        <pc:picChg chg="add del mod ord">
          <ac:chgData name="Josh Wilkes" userId="S::josh.wilkes@alleninstitute.org::fd460a76-4d8b-4202-ad5d-ebe96f8dde23" providerId="AD" clId="Web-{57853645-2A46-EFE1-DC94-05241E846363}" dt="2025-04-15T03:20:32.296" v="1664"/>
          <ac:picMkLst>
            <pc:docMk/>
            <pc:sldMk cId="855160979" sldId="262"/>
            <ac:picMk id="4" creationId="{FEB52534-357D-D514-17AB-05B15C0EE26C}"/>
          </ac:picMkLst>
        </pc:picChg>
        <pc:picChg chg="add mod ord">
          <ac:chgData name="Josh Wilkes" userId="S::josh.wilkes@alleninstitute.org::fd460a76-4d8b-4202-ad5d-ebe96f8dde23" providerId="AD" clId="Web-{57853645-2A46-EFE1-DC94-05241E846363}" dt="2025-04-15T04:09:24.664" v="1691" actId="1076"/>
          <ac:picMkLst>
            <pc:docMk/>
            <pc:sldMk cId="855160979" sldId="262"/>
            <ac:picMk id="5" creationId="{A776E0D8-AAA3-0B9A-9F3F-DE07A0806FA9}"/>
          </ac:picMkLst>
        </pc:picChg>
        <pc:picChg chg="add del mod">
          <ac:chgData name="Josh Wilkes" userId="S::josh.wilkes@alleninstitute.org::fd460a76-4d8b-4202-ad5d-ebe96f8dde23" providerId="AD" clId="Web-{57853645-2A46-EFE1-DC94-05241E846363}" dt="2025-04-15T03:20:32.811" v="1665"/>
          <ac:picMkLst>
            <pc:docMk/>
            <pc:sldMk cId="855160979" sldId="262"/>
            <ac:picMk id="5" creationId="{D07D6266-A717-5489-568A-4D4A5AD10993}"/>
          </ac:picMkLst>
        </pc:picChg>
        <pc:picChg chg="add mod">
          <ac:chgData name="Josh Wilkes" userId="S::josh.wilkes@alleninstitute.org::fd460a76-4d8b-4202-ad5d-ebe96f8dde23" providerId="AD" clId="Web-{57853645-2A46-EFE1-DC94-05241E846363}" dt="2025-04-15T04:09:40.883" v="1695" actId="1076"/>
          <ac:picMkLst>
            <pc:docMk/>
            <pc:sldMk cId="855160979" sldId="262"/>
            <ac:picMk id="6" creationId="{E2E5E973-4E16-1362-2F98-D2E2A1E98DFA}"/>
          </ac:picMkLst>
        </pc:picChg>
        <pc:picChg chg="add del mod ord">
          <ac:chgData name="Josh Wilkes" userId="S::josh.wilkes@alleninstitute.org::fd460a76-4d8b-4202-ad5d-ebe96f8dde23" providerId="AD" clId="Web-{57853645-2A46-EFE1-DC94-05241E846363}" dt="2025-04-15T04:08:57.352" v="1689"/>
          <ac:picMkLst>
            <pc:docMk/>
            <pc:sldMk cId="855160979" sldId="262"/>
            <ac:picMk id="8" creationId="{6AA34C42-7E68-96ED-A5DE-CFF6BEFBBEF9}"/>
          </ac:picMkLst>
        </pc:picChg>
        <pc:picChg chg="add del mod">
          <ac:chgData name="Josh Wilkes" userId="S::josh.wilkes@alleninstitute.org::fd460a76-4d8b-4202-ad5d-ebe96f8dde23" providerId="AD" clId="Web-{57853645-2A46-EFE1-DC94-05241E846363}" dt="2025-04-15T04:09:27.321" v="1692"/>
          <ac:picMkLst>
            <pc:docMk/>
            <pc:sldMk cId="855160979" sldId="262"/>
            <ac:picMk id="9" creationId="{0DFFCD96-EA62-AE1C-5997-051F02E96C21}"/>
          </ac:picMkLst>
        </pc:picChg>
      </pc:sldChg>
      <pc:sldChg chg="addSp delSp modSp new">
        <pc:chgData name="Josh Wilkes" userId="S::josh.wilkes@alleninstitute.org::fd460a76-4d8b-4202-ad5d-ebe96f8dde23" providerId="AD" clId="Web-{57853645-2A46-EFE1-DC94-05241E846363}" dt="2025-04-15T04:10:28.211" v="1697"/>
        <pc:sldMkLst>
          <pc:docMk/>
          <pc:sldMk cId="368330763" sldId="263"/>
        </pc:sldMkLst>
        <pc:spChg chg="mod">
          <ac:chgData name="Josh Wilkes" userId="S::josh.wilkes@alleninstitute.org::fd460a76-4d8b-4202-ad5d-ebe96f8dde23" providerId="AD" clId="Web-{57853645-2A46-EFE1-DC94-05241E846363}" dt="2025-04-15T02:50:08.224" v="1407" actId="20577"/>
          <ac:spMkLst>
            <pc:docMk/>
            <pc:sldMk cId="368330763" sldId="263"/>
            <ac:spMk id="2" creationId="{E86DB113-F536-27F4-DDD5-C8D20E9F0C83}"/>
          </ac:spMkLst>
        </pc:spChg>
        <pc:spChg chg="del">
          <ac:chgData name="Josh Wilkes" userId="S::josh.wilkes@alleninstitute.org::fd460a76-4d8b-4202-ad5d-ebe96f8dde23" providerId="AD" clId="Web-{57853645-2A46-EFE1-DC94-05241E846363}" dt="2025-04-15T02:49:39.052" v="1382"/>
          <ac:spMkLst>
            <pc:docMk/>
            <pc:sldMk cId="368330763" sldId="263"/>
            <ac:spMk id="3" creationId="{2BCE2DAE-F7DE-4A87-150C-7DCF5485BCBE}"/>
          </ac:spMkLst>
        </pc:spChg>
        <pc:spChg chg="add del mod">
          <ac:chgData name="Josh Wilkes" userId="S::josh.wilkes@alleninstitute.org::fd460a76-4d8b-4202-ad5d-ebe96f8dde23" providerId="AD" clId="Web-{57853645-2A46-EFE1-DC94-05241E846363}" dt="2025-04-15T04:10:28.211" v="1697"/>
          <ac:spMkLst>
            <pc:docMk/>
            <pc:sldMk cId="368330763" sldId="263"/>
            <ac:spMk id="4" creationId="{5D697CAB-91A9-EF56-D9BC-000B1F91439E}"/>
          </ac:spMkLst>
        </pc:spChg>
        <pc:spChg chg="add del mod">
          <ac:chgData name="Josh Wilkes" userId="S::josh.wilkes@alleninstitute.org::fd460a76-4d8b-4202-ad5d-ebe96f8dde23" providerId="AD" clId="Web-{57853645-2A46-EFE1-DC94-05241E846363}" dt="2025-04-15T03:20:25.092" v="1663"/>
          <ac:spMkLst>
            <pc:docMk/>
            <pc:sldMk cId="368330763" sldId="263"/>
            <ac:spMk id="6" creationId="{B8CD5B64-94C2-BFBF-F50D-E580EE75AA53}"/>
          </ac:spMkLst>
        </pc:spChg>
        <pc:picChg chg="add del mod ord">
          <ac:chgData name="Josh Wilkes" userId="S::josh.wilkes@alleninstitute.org::fd460a76-4d8b-4202-ad5d-ebe96f8dde23" providerId="AD" clId="Web-{57853645-2A46-EFE1-DC94-05241E846363}" dt="2025-04-15T03:20:21.483" v="1662"/>
          <ac:picMkLst>
            <pc:docMk/>
            <pc:sldMk cId="368330763" sldId="263"/>
            <ac:picMk id="4" creationId="{E53221FF-5F13-4762-D6CF-B6372B2B8D31}"/>
          </ac:picMkLst>
        </pc:picChg>
        <pc:picChg chg="add mod ord">
          <ac:chgData name="Josh Wilkes" userId="S::josh.wilkes@alleninstitute.org::fd460a76-4d8b-4202-ad5d-ebe96f8dde23" providerId="AD" clId="Web-{57853645-2A46-EFE1-DC94-05241E846363}" dt="2025-04-15T04:10:28.211" v="1697"/>
          <ac:picMkLst>
            <pc:docMk/>
            <pc:sldMk cId="368330763" sldId="263"/>
            <ac:picMk id="5" creationId="{D68DB44E-86B9-BE13-C2B6-6E647CC945F1}"/>
          </ac:picMkLst>
        </pc:picChg>
        <pc:picChg chg="add del mod ord">
          <ac:chgData name="Josh Wilkes" userId="S::josh.wilkes@alleninstitute.org::fd460a76-4d8b-4202-ad5d-ebe96f8dde23" providerId="AD" clId="Web-{57853645-2A46-EFE1-DC94-05241E846363}" dt="2025-04-15T04:10:25.586" v="1696"/>
          <ac:picMkLst>
            <pc:docMk/>
            <pc:sldMk cId="368330763" sldId="263"/>
            <ac:picMk id="7" creationId="{3C904D7B-F8F8-F940-5A2D-ABD20AB4BD68}"/>
          </ac:picMkLst>
        </pc:picChg>
      </pc:sldChg>
      <pc:sldChg chg="modSp new">
        <pc:chgData name="Josh Wilkes" userId="S::josh.wilkes@alleninstitute.org::fd460a76-4d8b-4202-ad5d-ebe96f8dde23" providerId="AD" clId="Web-{57853645-2A46-EFE1-DC94-05241E846363}" dt="2025-04-15T05:16:52.680" v="1888" actId="20577"/>
        <pc:sldMkLst>
          <pc:docMk/>
          <pc:sldMk cId="834673970" sldId="264"/>
        </pc:sldMkLst>
        <pc:spChg chg="mod">
          <ac:chgData name="Josh Wilkes" userId="S::josh.wilkes@alleninstitute.org::fd460a76-4d8b-4202-ad5d-ebe96f8dde23" providerId="AD" clId="Web-{57853645-2A46-EFE1-DC94-05241E846363}" dt="2025-04-15T02:50:44.599" v="1414" actId="20577"/>
          <ac:spMkLst>
            <pc:docMk/>
            <pc:sldMk cId="834673970" sldId="264"/>
            <ac:spMk id="2" creationId="{85B22EC8-FDF8-1596-B4DB-F196BD360BD1}"/>
          </ac:spMkLst>
        </pc:spChg>
        <pc:spChg chg="mod">
          <ac:chgData name="Josh Wilkes" userId="S::josh.wilkes@alleninstitute.org::fd460a76-4d8b-4202-ad5d-ebe96f8dde23" providerId="AD" clId="Web-{57853645-2A46-EFE1-DC94-05241E846363}" dt="2025-04-15T05:16:52.680" v="1888" actId="20577"/>
          <ac:spMkLst>
            <pc:docMk/>
            <pc:sldMk cId="834673970" sldId="264"/>
            <ac:spMk id="3" creationId="{07D4A19D-92D8-7C96-0A02-55C0AEDD3E1F}"/>
          </ac:spMkLst>
        </pc:spChg>
      </pc:sldChg>
      <pc:sldChg chg="new del">
        <pc:chgData name="Josh Wilkes" userId="S::josh.wilkes@alleninstitute.org::fd460a76-4d8b-4202-ad5d-ebe96f8dde23" providerId="AD" clId="Web-{57853645-2A46-EFE1-DC94-05241E846363}" dt="2025-04-15T03:15:23.701" v="1660"/>
        <pc:sldMkLst>
          <pc:docMk/>
          <pc:sldMk cId="2583687538" sldId="265"/>
        </pc:sldMkLst>
      </pc:sldChg>
      <pc:sldChg chg="new del">
        <pc:chgData name="Josh Wilkes" userId="S::josh.wilkes@alleninstitute.org::fd460a76-4d8b-4202-ad5d-ebe96f8dde23" providerId="AD" clId="Web-{57853645-2A46-EFE1-DC94-05241E846363}" dt="2025-04-15T03:15:24.920" v="1661"/>
        <pc:sldMkLst>
          <pc:docMk/>
          <pc:sldMk cId="840506517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National Youth Drug Use Survey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Josh Wilkes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6AAE-BFEC-543D-EA4C-2079050C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A20A9-B378-8C6A-BE21-1EBE4A12B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Better understand the predictors that would increase risk of drug use at an early age</a:t>
            </a:r>
          </a:p>
          <a:p>
            <a:r>
              <a:rPr lang="en-US" dirty="0"/>
              <a:t>Looking specifically at cigarette use started at a young age leading to increased risks in cancers and cardiovascular disease</a:t>
            </a:r>
          </a:p>
        </p:txBody>
      </p:sp>
    </p:spTree>
    <p:extLst>
      <p:ext uri="{BB962C8B-B14F-4D97-AF65-F5344CB8AC3E}">
        <p14:creationId xmlns:p14="http://schemas.microsoft.com/office/powerpoint/2010/main" val="101344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CEA0-3D8D-F4BE-12D8-8EA6A0B0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2CA19-17C7-56EC-5696-5CDF0E6E5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dirty="0"/>
              <a:t>4 primary methods were used during analysis</a:t>
            </a:r>
          </a:p>
          <a:p>
            <a:r>
              <a:rPr lang="en-US" dirty="0"/>
              <a:t>Decision tree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Splits data recursively based on predictor values to minimize variance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Each node represents a split where a value or class will determine if one outcome is more likely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Tuning is achieved by changing the complexity parameter which puts a threshold of how much error is reduced to keep the model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These are simpler to interpret but can be prone to overfitting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r>
              <a:rPr lang="en-US" dirty="0"/>
              <a:t>Random Forest/Bagging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Builds many trees where the values are added together to create shared decision tree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This leads to higher data that is less prone to overfitting but is also less interpretable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Performance is assessed with out of bag error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Tuning can be done by changing the number of trees generated and the amount of predictors that are used (Bagging uses all of the predictors)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Random Forest can be interpreted with feature importance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r>
              <a:rPr lang="en-US" dirty="0"/>
              <a:t>Boosting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Builds many trees similar to random forest but allows better performing trees to have a larger impact on prediction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Performance is assessed by tracking test and training errors over several iterations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Tuning is performed by changing the number of trees and </a:t>
            </a:r>
            <a:r>
              <a:rPr lang="en-US" dirty="0" err="1">
                <a:ea typeface="+mn-lt"/>
                <a:cs typeface="+mn-lt"/>
              </a:rPr>
              <a:t>and</a:t>
            </a:r>
            <a:r>
              <a:rPr lang="en-US" dirty="0">
                <a:ea typeface="+mn-lt"/>
                <a:cs typeface="+mn-lt"/>
              </a:rPr>
              <a:t> shrinkage which controls the amount of time to train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Can be interpretated with feature importance and partial dependence plots.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7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1012-1330-F03A-F1EE-B6CF63E2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Predictors Used for Each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3F89F-B763-5760-8A62-B80883FC3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                  Binary sex (male, female)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  race (7 categories)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  overall health (4 categories)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  Enrolled in school (yes, no)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                Current Grade in School (11 categories,  blank/skip)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  Number of days skipped school in past month (1-30, blank/skip) (Any value above 30 was set to NA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           Is a mother present in the house (yes, no, don't know, over 18) Over 18 was set to NA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  Is a father present in the house (yes, no, don't know, over 18) </a:t>
            </a:r>
            <a:r>
              <a:rPr lang="en-US" sz="2900" dirty="0">
                <a:ea typeface="+mn-lt"/>
                <a:cs typeface="+mn-lt"/>
              </a:rPr>
              <a:t>Over 18 was set to NA</a:t>
            </a:r>
          </a:p>
          <a:p>
            <a:r>
              <a:rPr lang="en-US" dirty="0">
                <a:ea typeface="+mn-lt"/>
                <a:cs typeface="+mn-lt"/>
              </a:rPr>
              <a:t>                 Total family income (4 categories)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           Gov assistance (yes, no)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               poverty level (4 categories)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           Population density (&gt;1M people, &lt;1M people, can't be determined) Cant be determined set to NA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  Metro size status (large metro, small metro, nonmetro)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39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A88C-6AA4-40BC-999E-D298A87E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Alcohol consumption in days per month</a:t>
            </a:r>
          </a:p>
        </p:txBody>
      </p:sp>
      <p:pic>
        <p:nvPicPr>
          <p:cNvPr id="3" name="Picture 2" descr="A diagram of a tree&#10;&#10;AI-generated content may be incorrect.">
            <a:extLst>
              <a:ext uri="{FF2B5EF4-FFF2-40B4-BE49-F238E27FC236}">
                <a16:creationId xmlns:a16="http://schemas.microsoft.com/office/drawing/2014/main" id="{F8D3DE09-605A-C831-F3BB-9086D32B3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33" y="1696528"/>
            <a:ext cx="7447805" cy="464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6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81E3-3DC9-850D-95C6-C7499D02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Random Forest and boosting for evaluating Alcohol consumption</a:t>
            </a:r>
          </a:p>
        </p:txBody>
      </p:sp>
      <p:pic>
        <p:nvPicPr>
          <p:cNvPr id="5" name="Picture 4" descr="A graph with a line&#10;&#10;AI-generated content may be incorrect.">
            <a:extLst>
              <a:ext uri="{FF2B5EF4-FFF2-40B4-BE49-F238E27FC236}">
                <a16:creationId xmlns:a16="http://schemas.microsoft.com/office/drawing/2014/main" id="{2AF31C13-4932-CB42-A087-3F4388A1E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708" y="4480639"/>
            <a:ext cx="3858891" cy="237439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9479E6-51AC-A37E-27E6-B0D5112915EF}"/>
              </a:ext>
            </a:extLst>
          </p:cNvPr>
          <p:cNvSpPr txBox="1">
            <a:spLocks/>
          </p:cNvSpPr>
          <p:nvPr/>
        </p:nvSpPr>
        <p:spPr>
          <a:xfrm>
            <a:off x="665018" y="5920797"/>
            <a:ext cx="3990110" cy="397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latin typeface="Monaco"/>
              </a:rPr>
              <a:t>"Random Forest RMSE: 41.65"</a:t>
            </a:r>
          </a:p>
          <a:p>
            <a:r>
              <a:rPr lang="en-US" sz="1400" dirty="0">
                <a:latin typeface="Monaco"/>
              </a:rPr>
              <a:t>Number of trees used: 500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3AC02-74EE-1391-81BD-C19BA378E571}"/>
              </a:ext>
            </a:extLst>
          </p:cNvPr>
          <p:cNvSpPr txBox="1"/>
          <p:nvPr/>
        </p:nvSpPr>
        <p:spPr>
          <a:xfrm>
            <a:off x="10183091" y="4925291"/>
            <a:ext cx="21058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latin typeface="Monaco"/>
              </a:rPr>
              <a:t>"Boosting RMSE: 40.49"</a:t>
            </a:r>
          </a:p>
          <a:p>
            <a:r>
              <a:rPr lang="en-US" sz="900" dirty="0">
                <a:latin typeface="Monaco"/>
              </a:rPr>
              <a:t>Number of trees used: 300</a:t>
            </a:r>
          </a:p>
        </p:txBody>
      </p:sp>
      <p:pic>
        <p:nvPicPr>
          <p:cNvPr id="13" name="Content Placeholder 12" descr="A graph of alcohol use per year&#10;&#10;AI-generated content may be incorrect.">
            <a:extLst>
              <a:ext uri="{FF2B5EF4-FFF2-40B4-BE49-F238E27FC236}">
                <a16:creationId xmlns:a16="http://schemas.microsoft.com/office/drawing/2014/main" id="{0E331381-40F9-BF79-B8EB-8F424E885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08000" y="1461801"/>
            <a:ext cx="5220000" cy="3232457"/>
          </a:xfrm>
        </p:spPr>
      </p:pic>
      <p:pic>
        <p:nvPicPr>
          <p:cNvPr id="14" name="Picture 13" descr="A bar graph with orange bars&#10;&#10;AI-generated content may be incorrect.">
            <a:extLst>
              <a:ext uri="{FF2B5EF4-FFF2-40B4-BE49-F238E27FC236}">
                <a16:creationId xmlns:a16="http://schemas.microsoft.com/office/drawing/2014/main" id="{C74C278B-82F6-90DA-886A-BABD1A559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73" y="1716000"/>
            <a:ext cx="5639653" cy="345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FA69D8-1528-8BCE-1943-031D62BB8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0173" y="5160000"/>
            <a:ext cx="2735653" cy="16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4031-663B-227A-5164-70AE144A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random forest with Bagging for History of Cigarette use </a:t>
            </a:r>
          </a:p>
        </p:txBody>
      </p:sp>
      <p:pic>
        <p:nvPicPr>
          <p:cNvPr id="5" name="Content Placeholder 4" descr="A graph of a number of cigarettes&#10;&#10;AI-generated content may be incorrect.">
            <a:extLst>
              <a:ext uri="{FF2B5EF4-FFF2-40B4-BE49-F238E27FC236}">
                <a16:creationId xmlns:a16="http://schemas.microsoft.com/office/drawing/2014/main" id="{A776E0D8-AAA3-0B9A-9F3F-DE07A0806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309" y="1690748"/>
            <a:ext cx="5459691" cy="3381529"/>
          </a:xfrm>
        </p:spPr>
      </p:pic>
      <p:pic>
        <p:nvPicPr>
          <p:cNvPr id="6" name="Picture 5" descr="A graph of a number of cigarettes&#10;&#10;AI-generated content may be incorrect.">
            <a:extLst>
              <a:ext uri="{FF2B5EF4-FFF2-40B4-BE49-F238E27FC236}">
                <a16:creationId xmlns:a16="http://schemas.microsoft.com/office/drawing/2014/main" id="{E2E5E973-4E16-1362-2F98-D2E2A1E98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383" y="1252904"/>
            <a:ext cx="5650783" cy="33988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AF4530-114E-0272-1973-768FA7869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70" y="5091996"/>
            <a:ext cx="2903160" cy="17801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2BB803-A77A-3552-223E-4B5303275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4853" y="4650555"/>
            <a:ext cx="3566066" cy="220744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E2884BE-5EF6-5B91-ECE3-852D2F3FD009}"/>
              </a:ext>
            </a:extLst>
          </p:cNvPr>
          <p:cNvSpPr txBox="1">
            <a:spLocks/>
          </p:cNvSpPr>
          <p:nvPr/>
        </p:nvSpPr>
        <p:spPr>
          <a:xfrm>
            <a:off x="3365018" y="5368797"/>
            <a:ext cx="2574110" cy="613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>
              <a:latin typeface="Monaco"/>
            </a:endParaRPr>
          </a:p>
          <a:p>
            <a:r>
              <a:rPr lang="en-US" sz="1400" dirty="0">
                <a:latin typeface="Monaco"/>
              </a:rPr>
              <a:t>Number of trees used Bagging (left): 100 </a:t>
            </a:r>
          </a:p>
          <a:p>
            <a:r>
              <a:rPr lang="en-US" sz="1400" dirty="0">
                <a:latin typeface="Monaco"/>
              </a:rPr>
              <a:t>RMSE: 10.2%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2C84DC-FAB1-1C64-F792-ED968E3E9EA2}"/>
              </a:ext>
            </a:extLst>
          </p:cNvPr>
          <p:cNvSpPr txBox="1">
            <a:spLocks/>
          </p:cNvSpPr>
          <p:nvPr/>
        </p:nvSpPr>
        <p:spPr>
          <a:xfrm>
            <a:off x="5807017" y="5674796"/>
            <a:ext cx="2574110" cy="613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>
              <a:latin typeface="Monaco"/>
            </a:endParaRPr>
          </a:p>
          <a:p>
            <a:r>
              <a:rPr lang="en-US" sz="1400" dirty="0">
                <a:latin typeface="Monaco"/>
              </a:rPr>
              <a:t>Number of trees used Bagging (left): 100 </a:t>
            </a:r>
          </a:p>
          <a:p>
            <a:r>
              <a:rPr lang="en-US" sz="1400" dirty="0">
                <a:latin typeface="Monaco"/>
              </a:rPr>
              <a:t>RMSE: 8.2%</a:t>
            </a:r>
          </a:p>
        </p:txBody>
      </p:sp>
    </p:spTree>
    <p:extLst>
      <p:ext uri="{BB962C8B-B14F-4D97-AF65-F5344CB8AC3E}">
        <p14:creationId xmlns:p14="http://schemas.microsoft.com/office/powerpoint/2010/main" val="855160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B113-F536-27F4-DDD5-C8D20E9F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categorical Frequency of cigarettes per month</a:t>
            </a:r>
          </a:p>
        </p:txBody>
      </p:sp>
      <p:pic>
        <p:nvPicPr>
          <p:cNvPr id="5" name="Content Placeholder 4" descr="A graph of a cigarette use frequency&#10;&#10;AI-generated content may be incorrect.">
            <a:extLst>
              <a:ext uri="{FF2B5EF4-FFF2-40B4-BE49-F238E27FC236}">
                <a16:creationId xmlns:a16="http://schemas.microsoft.com/office/drawing/2014/main" id="{D68DB44E-86B9-BE13-C2B6-6E647CC94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000" y="1716065"/>
            <a:ext cx="6096000" cy="376645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8591A14-0480-5786-5A4C-852C5956B390}"/>
              </a:ext>
            </a:extLst>
          </p:cNvPr>
          <p:cNvSpPr txBox="1">
            <a:spLocks/>
          </p:cNvSpPr>
          <p:nvPr/>
        </p:nvSpPr>
        <p:spPr>
          <a:xfrm>
            <a:off x="641018" y="5788797"/>
            <a:ext cx="2574110" cy="613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>
              <a:latin typeface="Monaco"/>
            </a:endParaRPr>
          </a:p>
          <a:p>
            <a:r>
              <a:rPr lang="en-US" sz="1400" dirty="0">
                <a:latin typeface="Monaco"/>
              </a:rPr>
              <a:t>Number of trees used Bagging (left): 100 </a:t>
            </a:r>
          </a:p>
          <a:p>
            <a:r>
              <a:rPr lang="en-US" sz="1400" dirty="0">
                <a:latin typeface="Monaco"/>
              </a:rPr>
              <a:t>RMSE: 1.24%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3EABAE-C40B-76F0-0DC4-97BFFB6EE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173" y="2358000"/>
            <a:ext cx="4523653" cy="27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2EC8-FDF8-1596-B4DB-F196BD360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4A19D-92D8-7C96-0A02-55C0AEDD3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can see a large clustering of predictors that are Race, days skipped school, grade level, and Health</a:t>
            </a:r>
          </a:p>
          <a:p>
            <a:r>
              <a:rPr lang="en-US" dirty="0"/>
              <a:t>Mother present was shown to have importance in once model although did not show up again. </a:t>
            </a:r>
          </a:p>
          <a:p>
            <a:r>
              <a:rPr lang="en-US" dirty="0"/>
              <a:t>Health may be linked closer to the long-lasting effects of using these drugs (especially in the instance of smoking cigarettes) This might not be a good predictive factor</a:t>
            </a:r>
          </a:p>
          <a:p>
            <a:r>
              <a:rPr lang="en-US" dirty="0"/>
              <a:t>Income was associated with the presence of smoking which might suggest at a link between SES and the habit so smoking</a:t>
            </a:r>
          </a:p>
        </p:txBody>
      </p:sp>
    </p:spTree>
    <p:extLst>
      <p:ext uri="{BB962C8B-B14F-4D97-AF65-F5344CB8AC3E}">
        <p14:creationId xmlns:p14="http://schemas.microsoft.com/office/powerpoint/2010/main" val="83467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National Youth Drug Use Survey</vt:lpstr>
      <vt:lpstr>Goals </vt:lpstr>
      <vt:lpstr>Methodology </vt:lpstr>
      <vt:lpstr>Demographic Predictors Used for Each Model</vt:lpstr>
      <vt:lpstr>Evaluating Alcohol consumption in days per month</vt:lpstr>
      <vt:lpstr>Using Random Forest and boosting for evaluating Alcohol consumption</vt:lpstr>
      <vt:lpstr>Comparing random forest with Bagging for History of Cigarette use </vt:lpstr>
      <vt:lpstr>Looking at categorical Frequency of cigarettes per month</vt:lpstr>
      <vt:lpstr>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405</cp:revision>
  <dcterms:created xsi:type="dcterms:W3CDTF">2025-04-14T23:01:05Z</dcterms:created>
  <dcterms:modified xsi:type="dcterms:W3CDTF">2025-04-24T19:05:21Z</dcterms:modified>
</cp:coreProperties>
</file>