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53645-2A46-EFE1-DC94-05241E846363}" v="1902" dt="2025-04-15T05:16:52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National Youth Drug Use 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Josh Wilkes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6AAE-BFEC-543D-EA4C-2079050C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20A9-B378-8C6A-BE21-1EBE4A12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Better understand the predictors that would increase risk of drug use at an early age</a:t>
            </a:r>
          </a:p>
          <a:p>
            <a:r>
              <a:rPr lang="en-US" dirty="0"/>
              <a:t>Looking specifically at cigarette use started at a young age leading to increased risks in cancers and cardiovascular disease</a:t>
            </a:r>
          </a:p>
        </p:txBody>
      </p:sp>
    </p:spTree>
    <p:extLst>
      <p:ext uri="{BB962C8B-B14F-4D97-AF65-F5344CB8AC3E}">
        <p14:creationId xmlns:p14="http://schemas.microsoft.com/office/powerpoint/2010/main" val="101344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CEA0-3D8D-F4BE-12D8-8EA6A0B0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2CA19-17C7-56EC-5696-5CDF0E6E5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/>
              <a:t>4 primary methods were used during analysis</a:t>
            </a:r>
          </a:p>
          <a:p>
            <a:r>
              <a:rPr lang="en-US" dirty="0"/>
              <a:t>Decision tree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Splits data recursively based on predictor values to minimize variance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Each node represents a split where a value or class will determine if one outcome is more likely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Tuning is achieved by changing the complexity parameter which puts a threshold of how much error is reduced to keep the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These are simpler to interpret but can be prone to overfitting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r>
              <a:rPr lang="en-US" dirty="0"/>
              <a:t>Random Forest/Bagging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Builds many trees where the values are added together to create shared decision tree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This leads to higher data that is less prone to overfitting but is also less interpretable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Performance is assessed with out of bag error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Tuning can be done by changing the number of trees generated and the amount of predictors that are used (Bagging uses all of the predictors)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Random Forest can be interpreted with feature importance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r>
              <a:rPr lang="en-US" dirty="0"/>
              <a:t>Boosting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Builds many trees similar to random forest but allows better performing trees to have a larger impact on prediction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Performance is assessed by tracking test and training errors over several iterations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Tuning is performed by changing the number of trees and </a:t>
            </a:r>
            <a:r>
              <a:rPr lang="en-US" dirty="0" err="1">
                <a:ea typeface="+mn-lt"/>
                <a:cs typeface="+mn-lt"/>
              </a:rPr>
              <a:t>and</a:t>
            </a:r>
            <a:r>
              <a:rPr lang="en-US" dirty="0">
                <a:ea typeface="+mn-lt"/>
                <a:cs typeface="+mn-lt"/>
              </a:rPr>
              <a:t> shrinkage which controls the amount of time to train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Can be interpretated with feature importance and partial dependence plots.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7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A88C-6AA4-40BC-999E-D298A87E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Alcohol consumption in days per month</a:t>
            </a:r>
          </a:p>
        </p:txBody>
      </p:sp>
      <p:pic>
        <p:nvPicPr>
          <p:cNvPr id="3" name="Content Placeholder 2" descr="A diagram of a tree&#10;&#10;AI-generated content may be incorrect.">
            <a:extLst>
              <a:ext uri="{FF2B5EF4-FFF2-40B4-BE49-F238E27FC236}">
                <a16:creationId xmlns:a16="http://schemas.microsoft.com/office/drawing/2014/main" id="{F9D9B89E-A8B8-6A65-EC1F-49284BE7C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000" y="1752065"/>
            <a:ext cx="6624000" cy="4132457"/>
          </a:xfrm>
        </p:spPr>
      </p:pic>
    </p:spTree>
    <p:extLst>
      <p:ext uri="{BB962C8B-B14F-4D97-AF65-F5344CB8AC3E}">
        <p14:creationId xmlns:p14="http://schemas.microsoft.com/office/powerpoint/2010/main" val="96446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81E3-3DC9-850D-95C6-C7499D02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RandomForest</a:t>
            </a:r>
            <a:r>
              <a:rPr lang="en-US" dirty="0"/>
              <a:t> and boosting for evaluating Alcohol consumption</a:t>
            </a:r>
          </a:p>
        </p:txBody>
      </p:sp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2AF31C13-4932-CB42-A087-3F4388A1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708" y="4480639"/>
            <a:ext cx="3858891" cy="237439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9479E6-51AC-A37E-27E6-B0D5112915EF}"/>
              </a:ext>
            </a:extLst>
          </p:cNvPr>
          <p:cNvSpPr txBox="1">
            <a:spLocks/>
          </p:cNvSpPr>
          <p:nvPr/>
        </p:nvSpPr>
        <p:spPr>
          <a:xfrm>
            <a:off x="665018" y="5920797"/>
            <a:ext cx="3990110" cy="397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latin typeface="Monaco"/>
              </a:rPr>
              <a:t>"Random Forest RMSE: 41.65"</a:t>
            </a:r>
            <a:endParaRPr 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3AC02-74EE-1391-81BD-C19BA378E571}"/>
              </a:ext>
            </a:extLst>
          </p:cNvPr>
          <p:cNvSpPr txBox="1"/>
          <p:nvPr/>
        </p:nvSpPr>
        <p:spPr>
          <a:xfrm>
            <a:off x="10183091" y="4925291"/>
            <a:ext cx="210589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latin typeface="Monaco"/>
              </a:rPr>
              <a:t>"Boosting RMSE: 40.49"</a:t>
            </a:r>
            <a:endParaRPr lang="en-US" dirty="0"/>
          </a:p>
        </p:txBody>
      </p:sp>
      <p:pic>
        <p:nvPicPr>
          <p:cNvPr id="13" name="Content Placeholder 12" descr="A graph of alcohol use per year&#10;&#10;AI-generated content may be incorrect.">
            <a:extLst>
              <a:ext uri="{FF2B5EF4-FFF2-40B4-BE49-F238E27FC236}">
                <a16:creationId xmlns:a16="http://schemas.microsoft.com/office/drawing/2014/main" id="{0E331381-40F9-BF79-B8EB-8F424E885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8000" y="1461801"/>
            <a:ext cx="5220000" cy="3232457"/>
          </a:xfrm>
        </p:spPr>
      </p:pic>
      <p:pic>
        <p:nvPicPr>
          <p:cNvPr id="14" name="Picture 13" descr="A bar graph with orange bars&#10;&#10;AI-generated content may be incorrect.">
            <a:extLst>
              <a:ext uri="{FF2B5EF4-FFF2-40B4-BE49-F238E27FC236}">
                <a16:creationId xmlns:a16="http://schemas.microsoft.com/office/drawing/2014/main" id="{C74C278B-82F6-90DA-886A-BABD1A559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73" y="1716000"/>
            <a:ext cx="5639653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4031-663B-227A-5164-70AE144A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random forest with Bagging for History of Cigarette use </a:t>
            </a:r>
          </a:p>
        </p:txBody>
      </p:sp>
      <p:pic>
        <p:nvPicPr>
          <p:cNvPr id="5" name="Content Placeholder 4" descr="A graph of a number of cigarettes&#10;&#10;AI-generated content may be incorrect.">
            <a:extLst>
              <a:ext uri="{FF2B5EF4-FFF2-40B4-BE49-F238E27FC236}">
                <a16:creationId xmlns:a16="http://schemas.microsoft.com/office/drawing/2014/main" id="{A776E0D8-AAA3-0B9A-9F3F-DE07A0806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05613"/>
            <a:ext cx="6096000" cy="3766457"/>
          </a:xfrm>
        </p:spPr>
      </p:pic>
      <p:pic>
        <p:nvPicPr>
          <p:cNvPr id="6" name="Picture 5" descr="A graph of a number of cigarettes&#10;&#10;AI-generated content may be incorrect.">
            <a:extLst>
              <a:ext uri="{FF2B5EF4-FFF2-40B4-BE49-F238E27FC236}">
                <a16:creationId xmlns:a16="http://schemas.microsoft.com/office/drawing/2014/main" id="{E2E5E973-4E16-1362-2F98-D2E2A1E98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796" y="2329132"/>
            <a:ext cx="6326370" cy="38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6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B113-F536-27F4-DDD5-C8D20E9F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categorical Frequency of cigarettes per month</a:t>
            </a:r>
          </a:p>
        </p:txBody>
      </p:sp>
      <p:pic>
        <p:nvPicPr>
          <p:cNvPr id="5" name="Content Placeholder 4" descr="A graph of a cigarette use frequency&#10;&#10;AI-generated content may be incorrect.">
            <a:extLst>
              <a:ext uri="{FF2B5EF4-FFF2-40B4-BE49-F238E27FC236}">
                <a16:creationId xmlns:a16="http://schemas.microsoft.com/office/drawing/2014/main" id="{D68DB44E-86B9-BE13-C2B6-6E647CC94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118065"/>
            <a:ext cx="6096000" cy="3766457"/>
          </a:xfrm>
        </p:spPr>
      </p:pic>
    </p:spTree>
    <p:extLst>
      <p:ext uri="{BB962C8B-B14F-4D97-AF65-F5344CB8AC3E}">
        <p14:creationId xmlns:p14="http://schemas.microsoft.com/office/powerpoint/2010/main" val="36833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2EC8-FDF8-1596-B4DB-F196BD36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4A19D-92D8-7C96-0A02-55C0AEDD3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can see a large clustering of predictors that are Race, days skipped school, grade level, and Health</a:t>
            </a:r>
          </a:p>
          <a:p>
            <a:r>
              <a:rPr lang="en-US" dirty="0"/>
              <a:t>Mother present was shown to have importance in once model although did not show up again. </a:t>
            </a:r>
          </a:p>
          <a:p>
            <a:r>
              <a:rPr lang="en-US" dirty="0"/>
              <a:t>Health may be linked closer to the long-lasting effects of using these drugs (especially in the instance of smoking cigarettes) This might not be a good predictive factor</a:t>
            </a:r>
          </a:p>
          <a:p>
            <a:r>
              <a:rPr lang="en-US" dirty="0"/>
              <a:t>Income was associated with the presence of smoking which might suggest at a link between SES and the habit so smoking</a:t>
            </a:r>
          </a:p>
        </p:txBody>
      </p:sp>
    </p:spTree>
    <p:extLst>
      <p:ext uri="{BB962C8B-B14F-4D97-AF65-F5344CB8AC3E}">
        <p14:creationId xmlns:p14="http://schemas.microsoft.com/office/powerpoint/2010/main" val="83467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National Youth Drug Use Survey</vt:lpstr>
      <vt:lpstr>Goals </vt:lpstr>
      <vt:lpstr>Methodology </vt:lpstr>
      <vt:lpstr>Evaluating Alcohol consumption in days per month</vt:lpstr>
      <vt:lpstr>Using RandomForest and boosting for evaluating Alcohol consumption</vt:lpstr>
      <vt:lpstr>Comparing random forest with Bagging for History of Cigarette use </vt:lpstr>
      <vt:lpstr>Looking at categorical Frequency of cigarettes per month</vt:lpstr>
      <vt:lpstr>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286</cp:revision>
  <dcterms:created xsi:type="dcterms:W3CDTF">2025-04-14T23:01:05Z</dcterms:created>
  <dcterms:modified xsi:type="dcterms:W3CDTF">2025-04-15T05:33:15Z</dcterms:modified>
</cp:coreProperties>
</file>