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76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Keccak/Sha3 Cryptographic hashing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Wretlind</a:t>
            </a:r>
          </a:p>
          <a:p>
            <a:r>
              <a:rPr lang="en-US" dirty="0" smtClean="0"/>
              <a:t>MATH 440 – Parallel Scientific Computing</a:t>
            </a:r>
          </a:p>
          <a:p>
            <a:r>
              <a:rPr lang="en-US" dirty="0" smtClean="0"/>
              <a:t>11/21/2013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0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cryptographic hashing is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err="1" smtClean="0"/>
              <a:t>vs</a:t>
            </a:r>
            <a:r>
              <a:rPr lang="en-US" dirty="0" smtClean="0"/>
              <a:t> Security tradeoff</a:t>
            </a:r>
          </a:p>
          <a:p>
            <a:r>
              <a:rPr lang="en-US" dirty="0" smtClean="0"/>
              <a:t>What hash functions are there, why SHA3/Keccak?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08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SHA3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driver is output width and lane size</a:t>
            </a:r>
          </a:p>
          <a:p>
            <a:r>
              <a:rPr lang="en-US" dirty="0" smtClean="0"/>
              <a:t>SHA3-X represents SHA3 with output length of X</a:t>
            </a:r>
          </a:p>
          <a:p>
            <a:pPr lvl="1"/>
            <a:r>
              <a:rPr lang="en-US" dirty="0" smtClean="0"/>
              <a:t>Typically 256 or 512	</a:t>
            </a:r>
          </a:p>
          <a:p>
            <a:r>
              <a:rPr lang="en-US" dirty="0" smtClean="0"/>
              <a:t>Lane width = 2^(lane size)</a:t>
            </a:r>
          </a:p>
          <a:p>
            <a:r>
              <a:rPr lang="en-US" dirty="0" smtClean="0"/>
              <a:t>SHA3 specifies a state array of 5*5*lane width</a:t>
            </a:r>
          </a:p>
          <a:p>
            <a:r>
              <a:rPr lang="en-US" dirty="0" smtClean="0"/>
              <a:t>Capacity is double the output width</a:t>
            </a:r>
          </a:p>
          <a:p>
            <a:r>
              <a:rPr lang="en-US" dirty="0" smtClean="0"/>
              <a:t>The rate at which bits are taken into the state is 5*5*lane width –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SHA3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147034" cy="3238500"/>
          </a:xfrm>
        </p:spPr>
      </p:pic>
      <p:sp>
        <p:nvSpPr>
          <p:cNvPr id="7" name="Oval 6"/>
          <p:cNvSpPr/>
          <p:nvPr/>
        </p:nvSpPr>
        <p:spPr>
          <a:xfrm>
            <a:off x="4114800" y="1981200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2010508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8708" y="1981200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2010508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62600" y="2010508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SHA3 works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2009524" cy="10476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5495238" cy="30857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flipH="1">
            <a:off x="1342292" y="3295650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1342292" y="3657600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1342292" y="4695825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1342292" y="5181600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SHA3 round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1963082" cy="22191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133600"/>
            <a:ext cx="4487045" cy="1646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3596912" cy="2563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56" y="4019986"/>
            <a:ext cx="195088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using SHA256 and 1MB </a:t>
            </a:r>
            <a:r>
              <a:rPr lang="en-US" smtClean="0"/>
              <a:t>of input: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</TotalTime>
  <Words>75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Keccak/Sha3 Cryptographic hashing</vt:lpstr>
      <vt:lpstr>Overview</vt:lpstr>
      <vt:lpstr>Overall SHA3</vt:lpstr>
      <vt:lpstr>How does SHA3 work?</vt:lpstr>
      <vt:lpstr>How SHA3 works pt 2</vt:lpstr>
      <vt:lpstr>SHA3 round steps</vt:lpstr>
      <vt:lpstr>Performance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Keccak/Sha3 Cryptographic hashing</dc:title>
  <dc:creator>bobwrit</dc:creator>
  <cp:lastModifiedBy>bobwrit</cp:lastModifiedBy>
  <cp:revision>5</cp:revision>
  <dcterms:created xsi:type="dcterms:W3CDTF">2006-08-16T00:00:00Z</dcterms:created>
  <dcterms:modified xsi:type="dcterms:W3CDTF">2013-11-22T00:54:15Z</dcterms:modified>
</cp:coreProperties>
</file>