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94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bwrit\Documents\Code\CSCI%20440%20-%20Parallel%20Computing\CSCI440-ParallelComputing\final\ou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bwrit\Documents\Code\CSCI%20440%20-%20Parallel%20Computing\CSCI440-ParallelComputing\final\ou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47375328083986"/>
          <c:y val="5.6030183727034118E-2"/>
          <c:w val="0.72406802274715665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[out.csv]out!$A$164:$A$243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xVal>
          <c:yVal>
            <c:numRef>
              <c:f>[out.csv]out!$C$164:$C$243</c:f>
              <c:numCache>
                <c:formatCode>General</c:formatCode>
                <c:ptCount val="80"/>
                <c:pt idx="0">
                  <c:v>1</c:v>
                </c:pt>
                <c:pt idx="1">
                  <c:v>0.12513051805628495</c:v>
                </c:pt>
                <c:pt idx="2">
                  <c:v>0.1297679016564505</c:v>
                </c:pt>
                <c:pt idx="3">
                  <c:v>0.12726301615798924</c:v>
                </c:pt>
                <c:pt idx="4">
                  <c:v>9.0945656232078176E-2</c:v>
                </c:pt>
                <c:pt idx="5">
                  <c:v>9.137633955810695E-2</c:v>
                </c:pt>
                <c:pt idx="6">
                  <c:v>9.176982017721505E-2</c:v>
                </c:pt>
                <c:pt idx="7">
                  <c:v>8.6228058437845909E-2</c:v>
                </c:pt>
                <c:pt idx="8">
                  <c:v>8.6630025935934177E-2</c:v>
                </c:pt>
                <c:pt idx="9">
                  <c:v>8.6987814306225403E-2</c:v>
                </c:pt>
                <c:pt idx="10">
                  <c:v>8.693442461196782E-2</c:v>
                </c:pt>
                <c:pt idx="11">
                  <c:v>8.3970065478064904E-2</c:v>
                </c:pt>
                <c:pt idx="12">
                  <c:v>8.3880949704372279E-2</c:v>
                </c:pt>
                <c:pt idx="13">
                  <c:v>8.3915865718988403E-2</c:v>
                </c:pt>
                <c:pt idx="14">
                  <c:v>8.3310154243458001E-2</c:v>
                </c:pt>
                <c:pt idx="15">
                  <c:v>8.2106122732642978E-2</c:v>
                </c:pt>
                <c:pt idx="16">
                  <c:v>8.1924181007010821E-2</c:v>
                </c:pt>
                <c:pt idx="17">
                  <c:v>3.7492705322044233E-2</c:v>
                </c:pt>
                <c:pt idx="18">
                  <c:v>8.0607387280088802E-2</c:v>
                </c:pt>
                <c:pt idx="19">
                  <c:v>8.2146442369117528E-2</c:v>
                </c:pt>
                <c:pt idx="20">
                  <c:v>8.164427100758527E-2</c:v>
                </c:pt>
                <c:pt idx="21">
                  <c:v>8.1195205910062518E-2</c:v>
                </c:pt>
                <c:pt idx="22">
                  <c:v>8.2743193174358326E-2</c:v>
                </c:pt>
                <c:pt idx="23">
                  <c:v>8.2297884856142728E-2</c:v>
                </c:pt>
                <c:pt idx="24">
                  <c:v>8.1507997121684703E-2</c:v>
                </c:pt>
                <c:pt idx="25">
                  <c:v>8.1918486567069321E-2</c:v>
                </c:pt>
                <c:pt idx="26">
                  <c:v>8.2175588947842437E-2</c:v>
                </c:pt>
                <c:pt idx="27">
                  <c:v>8.2021602227913146E-2</c:v>
                </c:pt>
                <c:pt idx="28">
                  <c:v>8.2522760021846275E-2</c:v>
                </c:pt>
                <c:pt idx="29">
                  <c:v>8.1875687129315922E-2</c:v>
                </c:pt>
                <c:pt idx="30">
                  <c:v>8.2028579811593186E-2</c:v>
                </c:pt>
                <c:pt idx="31">
                  <c:v>8.0150454180465514E-2</c:v>
                </c:pt>
                <c:pt idx="32">
                  <c:v>7.6490291328803875E-2</c:v>
                </c:pt>
                <c:pt idx="33">
                  <c:v>7.6848441831500858E-2</c:v>
                </c:pt>
                <c:pt idx="34">
                  <c:v>7.6814183266315506E-2</c:v>
                </c:pt>
                <c:pt idx="35">
                  <c:v>7.9711662386228982E-2</c:v>
                </c:pt>
                <c:pt idx="36">
                  <c:v>7.9630632959701533E-2</c:v>
                </c:pt>
                <c:pt idx="37">
                  <c:v>7.8485933190851412E-2</c:v>
                </c:pt>
                <c:pt idx="38">
                  <c:v>7.8691438481184525E-2</c:v>
                </c:pt>
                <c:pt idx="39">
                  <c:v>7.9982104715621796E-2</c:v>
                </c:pt>
                <c:pt idx="40">
                  <c:v>7.9555583963104984E-2</c:v>
                </c:pt>
                <c:pt idx="41">
                  <c:v>7.9893148092589614E-2</c:v>
                </c:pt>
                <c:pt idx="42">
                  <c:v>7.9330220411715585E-2</c:v>
                </c:pt>
                <c:pt idx="43">
                  <c:v>7.8938490879633255E-2</c:v>
                </c:pt>
                <c:pt idx="44">
                  <c:v>7.923785683891417E-2</c:v>
                </c:pt>
                <c:pt idx="45">
                  <c:v>7.9911161704690509E-2</c:v>
                </c:pt>
                <c:pt idx="46">
                  <c:v>7.9623939341215672E-2</c:v>
                </c:pt>
                <c:pt idx="47">
                  <c:v>7.9410405563226275E-2</c:v>
                </c:pt>
                <c:pt idx="48">
                  <c:v>7.9660365648926396E-2</c:v>
                </c:pt>
                <c:pt idx="49">
                  <c:v>7.990143398870421E-2</c:v>
                </c:pt>
                <c:pt idx="50">
                  <c:v>7.9456975792963014E-2</c:v>
                </c:pt>
                <c:pt idx="51">
                  <c:v>7.9222886058450542E-2</c:v>
                </c:pt>
                <c:pt idx="52">
                  <c:v>8.0202092892240118E-2</c:v>
                </c:pt>
                <c:pt idx="53">
                  <c:v>7.9479327379227624E-2</c:v>
                </c:pt>
                <c:pt idx="54">
                  <c:v>7.9889021808354999E-2</c:v>
                </c:pt>
                <c:pt idx="55">
                  <c:v>8.084658623463363E-2</c:v>
                </c:pt>
                <c:pt idx="56">
                  <c:v>8.0142738515468298E-2</c:v>
                </c:pt>
                <c:pt idx="57">
                  <c:v>8.0484308398492313E-2</c:v>
                </c:pt>
                <c:pt idx="58">
                  <c:v>7.981157973129574E-2</c:v>
                </c:pt>
                <c:pt idx="59">
                  <c:v>8.0355746100985559E-2</c:v>
                </c:pt>
                <c:pt idx="60">
                  <c:v>7.7430032305076099E-2</c:v>
                </c:pt>
                <c:pt idx="61">
                  <c:v>8.1303561314949563E-2</c:v>
                </c:pt>
                <c:pt idx="62">
                  <c:v>8.066274676827842E-2</c:v>
                </c:pt>
                <c:pt idx="63">
                  <c:v>3.3275072685839062E-2</c:v>
                </c:pt>
                <c:pt idx="64">
                  <c:v>7.8459183045331143E-2</c:v>
                </c:pt>
                <c:pt idx="65">
                  <c:v>7.3083183297621812E-2</c:v>
                </c:pt>
                <c:pt idx="66">
                  <c:v>7.5205464647444362E-2</c:v>
                </c:pt>
                <c:pt idx="67">
                  <c:v>6.8596612616263972E-2</c:v>
                </c:pt>
                <c:pt idx="68">
                  <c:v>6.2803568212744548E-2</c:v>
                </c:pt>
                <c:pt idx="69">
                  <c:v>6.3329709285507407E-2</c:v>
                </c:pt>
                <c:pt idx="70">
                  <c:v>6.5478668145493135E-2</c:v>
                </c:pt>
                <c:pt idx="71">
                  <c:v>6.5549068404827493E-2</c:v>
                </c:pt>
                <c:pt idx="72">
                  <c:v>4.2505692358298257E-2</c:v>
                </c:pt>
                <c:pt idx="73">
                  <c:v>7.4781398652302294E-2</c:v>
                </c:pt>
                <c:pt idx="74">
                  <c:v>7.6380792496988328E-2</c:v>
                </c:pt>
                <c:pt idx="75">
                  <c:v>7.5881107769087144E-2</c:v>
                </c:pt>
                <c:pt idx="76">
                  <c:v>6.8332782482958057E-2</c:v>
                </c:pt>
                <c:pt idx="77">
                  <c:v>7.2594919561329421E-2</c:v>
                </c:pt>
                <c:pt idx="78">
                  <c:v>7.5764509004448297E-2</c:v>
                </c:pt>
                <c:pt idx="79">
                  <c:v>6.8831419862569965E-2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87136"/>
        <c:axId val="39793024"/>
      </c:scatterChart>
      <c:valAx>
        <c:axId val="3978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793024"/>
        <c:crosses val="autoZero"/>
        <c:crossBetween val="midCat"/>
      </c:valAx>
      <c:valAx>
        <c:axId val="3979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7871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[out.csv]out!$A$164:$A$243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xVal>
          <c:yVal>
            <c:numRef>
              <c:f>[out.csv]out!$D$164:$D$243</c:f>
              <c:numCache>
                <c:formatCode>General</c:formatCode>
                <c:ptCount val="80"/>
                <c:pt idx="0">
                  <c:v>7.9916555572014021</c:v>
                </c:pt>
                <c:pt idx="1">
                  <c:v>1</c:v>
                </c:pt>
                <c:pt idx="2">
                  <c:v>1.0370603724191376</c:v>
                </c:pt>
                <c:pt idx="3">
                  <c:v>1.0170421903052065</c:v>
                </c:pt>
                <c:pt idx="4">
                  <c:v>0.7268063590304159</c:v>
                </c:pt>
                <c:pt idx="5">
                  <c:v>0.73024823182626764</c:v>
                </c:pt>
                <c:pt idx="6">
                  <c:v>0.73339279340261398</c:v>
                </c:pt>
                <c:pt idx="7">
                  <c:v>0.68910494240149844</c:v>
                </c:pt>
                <c:pt idx="8">
                  <c:v>0.69231732819141001</c:v>
                </c:pt>
                <c:pt idx="9">
                  <c:v>0.69517664960914982</c:v>
                </c:pt>
                <c:pt idx="10">
                  <c:v>0.69474997756233903</c:v>
                </c:pt>
                <c:pt idx="11">
                  <c:v>0.67105984041634303</c:v>
                </c:pt>
                <c:pt idx="12">
                  <c:v>0.67034765784827799</c:v>
                </c:pt>
                <c:pt idx="13">
                  <c:v>0.67062669461052027</c:v>
                </c:pt>
                <c:pt idx="14">
                  <c:v>0.66578605713103711</c:v>
                </c:pt>
                <c:pt idx="15">
                  <c:v>0.65616385201658667</c:v>
                </c:pt>
                <c:pt idx="16">
                  <c:v>0.65470983641385161</c:v>
                </c:pt>
                <c:pt idx="17">
                  <c:v>0.29962878684142935</c:v>
                </c:pt>
                <c:pt idx="18">
                  <c:v>0.64418647450840727</c:v>
                </c:pt>
                <c:pt idx="19">
                  <c:v>0.6564860726634828</c:v>
                </c:pt>
                <c:pt idx="20">
                  <c:v>0.65247289211142612</c:v>
                </c:pt>
                <c:pt idx="21">
                  <c:v>0.64888411852926331</c:v>
                </c:pt>
                <c:pt idx="22">
                  <c:v>0.66125509955244977</c:v>
                </c:pt>
                <c:pt idx="23">
                  <c:v>0.65769634885651418</c:v>
                </c:pt>
                <c:pt idx="24">
                  <c:v>0.65138383815386747</c:v>
                </c:pt>
                <c:pt idx="25">
                  <c:v>0.654664328411248</c:v>
                </c:pt>
                <c:pt idx="26">
                  <c:v>0.65671900208132317</c:v>
                </c:pt>
                <c:pt idx="27">
                  <c:v>0.65548839325526498</c:v>
                </c:pt>
                <c:pt idx="28">
                  <c:v>0.65949347372418543</c:v>
                </c:pt>
                <c:pt idx="29">
                  <c:v>0.65432229004668085</c:v>
                </c:pt>
                <c:pt idx="30">
                  <c:v>0.65554415570065749</c:v>
                </c:pt>
                <c:pt idx="31">
                  <c:v>0.64053482256353356</c:v>
                </c:pt>
                <c:pt idx="32">
                  <c:v>0.61128406176978967</c:v>
                </c:pt>
                <c:pt idx="33">
                  <c:v>0.6141462772249825</c:v>
                </c:pt>
                <c:pt idx="34">
                  <c:v>0.61387249457213733</c:v>
                </c:pt>
                <c:pt idx="35">
                  <c:v>0.63702814968266885</c:v>
                </c:pt>
                <c:pt idx="36">
                  <c:v>0.63638059041586392</c:v>
                </c:pt>
                <c:pt idx="37">
                  <c:v>0.62723254414680574</c:v>
                </c:pt>
                <c:pt idx="38">
                  <c:v>0.62887487164233058</c:v>
                </c:pt>
                <c:pt idx="39">
                  <c:v>0.63918943162726338</c:v>
                </c:pt>
                <c:pt idx="40">
                  <c:v>0.63578082468515074</c:v>
                </c:pt>
                <c:pt idx="41">
                  <c:v>0.63847852093645829</c:v>
                </c:pt>
                <c:pt idx="42">
                  <c:v>0.63397979680729899</c:v>
                </c:pt>
                <c:pt idx="43">
                  <c:v>0.63084922931531329</c:v>
                </c:pt>
                <c:pt idx="44">
                  <c:v>0.63324165894743756</c:v>
                </c:pt>
                <c:pt idx="45">
                  <c:v>0.63862247951970974</c:v>
                </c:pt>
                <c:pt idx="46">
                  <c:v>0.6363270973224936</c:v>
                </c:pt>
                <c:pt idx="47">
                  <c:v>0.63462060891897443</c:v>
                </c:pt>
                <c:pt idx="48">
                  <c:v>0.63661820382693834</c:v>
                </c:pt>
                <c:pt idx="49">
                  <c:v>0.63854473896418895</c:v>
                </c:pt>
                <c:pt idx="50">
                  <c:v>0.63499278215425015</c:v>
                </c:pt>
                <c:pt idx="51">
                  <c:v>0.63312201762654985</c:v>
                </c:pt>
                <c:pt idx="52">
                  <c:v>0.64094750136145384</c:v>
                </c:pt>
                <c:pt idx="53">
                  <c:v>0.63517140833283403</c:v>
                </c:pt>
                <c:pt idx="54">
                  <c:v>0.63844554509412421</c:v>
                </c:pt>
                <c:pt idx="55">
                  <c:v>0.64609807016277221</c:v>
                </c:pt>
                <c:pt idx="56">
                  <c:v>0.64047316162648105</c:v>
                </c:pt>
                <c:pt idx="57">
                  <c:v>0.64320287048032254</c:v>
                </c:pt>
                <c:pt idx="58">
                  <c:v>0.63782665468863242</c:v>
                </c:pt>
                <c:pt idx="59">
                  <c:v>0.6421754448810062</c:v>
                </c:pt>
                <c:pt idx="60">
                  <c:v>0.61879414796514554</c:v>
                </c:pt>
                <c:pt idx="61">
                  <c:v>0.64975005760288163</c:v>
                </c:pt>
                <c:pt idx="62">
                  <c:v>0.64462888846984168</c:v>
                </c:pt>
                <c:pt idx="63">
                  <c:v>0.26592291954606634</c:v>
                </c:pt>
                <c:pt idx="64">
                  <c:v>0.62701876619770258</c:v>
                </c:pt>
                <c:pt idx="65">
                  <c:v>0.58405562793840815</c:v>
                </c:pt>
                <c:pt idx="66">
                  <c:v>0.60101616948166225</c:v>
                </c:pt>
                <c:pt idx="67">
                  <c:v>0.54820050041995783</c:v>
                </c:pt>
                <c:pt idx="68">
                  <c:v>0.50190448491945727</c:v>
                </c:pt>
                <c:pt idx="69">
                  <c:v>0.50610922314747453</c:v>
                </c:pt>
                <c:pt idx="70">
                  <c:v>0.52328296216307657</c:v>
                </c:pt>
                <c:pt idx="71">
                  <c:v>0.52384557678681443</c:v>
                </c:pt>
                <c:pt idx="72">
                  <c:v>0.33969085254788745</c:v>
                </c:pt>
                <c:pt idx="73">
                  <c:v>0.59762718011496507</c:v>
                </c:pt>
                <c:pt idx="74">
                  <c:v>0.6104089848220039</c:v>
                </c:pt>
                <c:pt idx="75">
                  <c:v>0.60641567658942375</c:v>
                </c:pt>
                <c:pt idx="76">
                  <c:v>0.54609206086896644</c:v>
                </c:pt>
                <c:pt idx="77">
                  <c:v>0.58015359233688701</c:v>
                </c:pt>
                <c:pt idx="78">
                  <c:v>0.60548385942403493</c:v>
                </c:pt>
                <c:pt idx="79">
                  <c:v>0.55007699905477025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39968"/>
        <c:axId val="38743040"/>
      </c:scatterChart>
      <c:valAx>
        <c:axId val="3873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8743040"/>
        <c:crosses val="autoZero"/>
        <c:crossBetween val="midCat"/>
      </c:valAx>
      <c:valAx>
        <c:axId val="38743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739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Keccak/Sha3 Cryptographic hashing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Wretlind</a:t>
            </a:r>
          </a:p>
          <a:p>
            <a:r>
              <a:rPr lang="en-US" dirty="0" smtClean="0"/>
              <a:t>MATH 440 – Parallel Scientific Computing</a:t>
            </a:r>
          </a:p>
          <a:p>
            <a:r>
              <a:rPr lang="en-US" dirty="0" smtClean="0"/>
              <a:t>11/21/2013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0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cryptographic hashing is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err="1" smtClean="0"/>
              <a:t>vs</a:t>
            </a:r>
            <a:r>
              <a:rPr lang="en-US" dirty="0" smtClean="0"/>
              <a:t> Security tradeoff</a:t>
            </a:r>
          </a:p>
          <a:p>
            <a:r>
              <a:rPr lang="en-US" dirty="0" smtClean="0"/>
              <a:t>What hash functions are there, why SHA3/Keccak?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08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SHA3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driver is output width and lane size</a:t>
            </a:r>
          </a:p>
          <a:p>
            <a:r>
              <a:rPr lang="en-US" dirty="0" smtClean="0"/>
              <a:t>SHA3-X represents SHA3 with output length of X</a:t>
            </a:r>
          </a:p>
          <a:p>
            <a:pPr lvl="1"/>
            <a:r>
              <a:rPr lang="en-US" dirty="0" smtClean="0"/>
              <a:t>Typically 256 or 512	</a:t>
            </a:r>
          </a:p>
          <a:p>
            <a:r>
              <a:rPr lang="en-US" dirty="0" smtClean="0"/>
              <a:t>Lane width = 2^(lane size)</a:t>
            </a:r>
          </a:p>
          <a:p>
            <a:r>
              <a:rPr lang="en-US" dirty="0" smtClean="0"/>
              <a:t>SHA3 specifies a state array of 5*5*lane width</a:t>
            </a:r>
          </a:p>
          <a:p>
            <a:r>
              <a:rPr lang="en-US" dirty="0" smtClean="0"/>
              <a:t>Capacity is double the output width</a:t>
            </a:r>
          </a:p>
          <a:p>
            <a:r>
              <a:rPr lang="en-US" dirty="0" smtClean="0"/>
              <a:t>The rate at which bits are taken into the state is 5*5*lane width –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SHA3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147034" cy="3238500"/>
          </a:xfrm>
        </p:spPr>
      </p:pic>
      <p:sp>
        <p:nvSpPr>
          <p:cNvPr id="7" name="Oval 6"/>
          <p:cNvSpPr/>
          <p:nvPr/>
        </p:nvSpPr>
        <p:spPr>
          <a:xfrm>
            <a:off x="4114800" y="1981200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2010508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8708" y="1981200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2010508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62600" y="2010508"/>
            <a:ext cx="228600" cy="266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SHA3 works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2009524" cy="10476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400"/>
            <a:ext cx="5495238" cy="30857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flipH="1">
            <a:off x="1342292" y="3295650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1342292" y="3657600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1342292" y="4695825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1342292" y="5181600"/>
            <a:ext cx="123092" cy="1143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SHA3 round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1963082" cy="22191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133600"/>
            <a:ext cx="4487045" cy="1646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3596912" cy="2563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56" y="4019986"/>
            <a:ext cx="195088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using SHA256 and 1MB of input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671399"/>
              </p:ext>
            </p:extLst>
          </p:nvPr>
        </p:nvGraphicFramePr>
        <p:xfrm>
          <a:off x="0" y="2057400"/>
          <a:ext cx="7924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366770"/>
              </p:ext>
            </p:extLst>
          </p:nvPr>
        </p:nvGraphicFramePr>
        <p:xfrm>
          <a:off x="914400" y="4267200"/>
          <a:ext cx="7086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67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</TotalTime>
  <Words>75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Keccak/Sha3 Cryptographic hashing</vt:lpstr>
      <vt:lpstr>Overview</vt:lpstr>
      <vt:lpstr>Overall SHA3</vt:lpstr>
      <vt:lpstr>How does SHA3 work?</vt:lpstr>
      <vt:lpstr>How SHA3 works pt 2</vt:lpstr>
      <vt:lpstr>SHA3 round steps</vt:lpstr>
      <vt:lpstr>Performance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Keccak/Sha3 Cryptographic hashing</dc:title>
  <dc:creator>bobwrit</dc:creator>
  <cp:lastModifiedBy>bobwrit</cp:lastModifiedBy>
  <cp:revision>7</cp:revision>
  <dcterms:created xsi:type="dcterms:W3CDTF">2006-08-16T00:00:00Z</dcterms:created>
  <dcterms:modified xsi:type="dcterms:W3CDTF">2013-11-22T06:12:53Z</dcterms:modified>
</cp:coreProperties>
</file>