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AB64-3DF6-A34A-9EFC-F89A1B3B229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2225" y="1143000"/>
            <a:ext cx="173513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A975-6816-DE44-8670-9C7995CA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7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2225" y="1143000"/>
            <a:ext cx="173513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A975-6816-DE44-8670-9C7995CA1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2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7D83-496D-F64F-B7D9-6CE573F97A5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B0E8-28DE-8D4B-B50F-E085B551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F0DEBCCC-C2BD-D841-9565-752D5A61D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9944" t="10303" r="29723" b="5602"/>
          <a:stretch/>
        </p:blipFill>
        <p:spPr>
          <a:xfrm>
            <a:off x="-1" y="-43542"/>
            <a:ext cx="5170543" cy="6894286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Double Wave 8">
            <a:extLst>
              <a:ext uri="{FF2B5EF4-FFF2-40B4-BE49-F238E27FC236}">
                <a16:creationId xmlns:a16="http://schemas.microsoft.com/office/drawing/2014/main" id="{6DEDAF6E-8CC8-F949-85E9-68DFC7298EA3}"/>
              </a:ext>
            </a:extLst>
          </p:cNvPr>
          <p:cNvSpPr/>
          <p:nvPr/>
        </p:nvSpPr>
        <p:spPr>
          <a:xfrm>
            <a:off x="-324971" y="3790944"/>
            <a:ext cx="5696164" cy="3887111"/>
          </a:xfrm>
          <a:prstGeom prst="doubleWave">
            <a:avLst>
              <a:gd name="adj1" fmla="val 6250"/>
              <a:gd name="adj2" fmla="val -1123"/>
            </a:avLst>
          </a:prstGeom>
          <a:gradFill>
            <a:gsLst>
              <a:gs pos="0">
                <a:schemeClr val="accent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733EC-5F1A-0F40-89E6-F1F62F84FB1A}"/>
              </a:ext>
            </a:extLst>
          </p:cNvPr>
          <p:cNvSpPr/>
          <p:nvPr/>
        </p:nvSpPr>
        <p:spPr>
          <a:xfrm>
            <a:off x="-262812" y="3611046"/>
            <a:ext cx="5696164" cy="156211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/>
          <a:p>
            <a:pPr algn="ctr" defTabSz="1219215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 b="1" dirty="0">
                <a:ln w="12700" cmpd="sng">
                  <a:noFill/>
                  <a:prstDash val="solid"/>
                </a:ln>
                <a:effectLst/>
                <a:ea typeface="+mj-ea"/>
                <a:cs typeface="+mj-cs"/>
              </a:rPr>
              <a:t>Adult Learn To Dive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D22A4-D8E3-EC44-8A45-7B2D96D1DE2B}"/>
              </a:ext>
            </a:extLst>
          </p:cNvPr>
          <p:cNvSpPr/>
          <p:nvPr/>
        </p:nvSpPr>
        <p:spPr>
          <a:xfrm>
            <a:off x="22273" y="7625636"/>
            <a:ext cx="5056625" cy="1518364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GB" sz="4200" b="1" dirty="0">
                <a:ln w="95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ALL ABILITIES</a:t>
            </a:r>
          </a:p>
          <a:p>
            <a:pPr algn="ctr">
              <a:spcAft>
                <a:spcPts val="800"/>
              </a:spcAft>
            </a:pPr>
            <a:r>
              <a:rPr lang="en-GB" sz="4200" b="1" dirty="0">
                <a:ln w="95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First session FREE!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F2068-E8BF-6B43-851B-4FCB29738FFA}"/>
              </a:ext>
            </a:extLst>
          </p:cNvPr>
          <p:cNvSpPr txBox="1"/>
          <p:nvPr/>
        </p:nvSpPr>
        <p:spPr>
          <a:xfrm>
            <a:off x="64809" y="5195922"/>
            <a:ext cx="5013881" cy="194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Mondays and Thursdays 8.30-9.30pm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 bookings contact Nuala: </a:t>
            </a:r>
            <a:r>
              <a:rPr lang="en-US" dirty="0" err="1">
                <a:solidFill>
                  <a:schemeClr val="bg1"/>
                </a:solidFill>
              </a:rPr>
              <a:t>learntodive@cambridgediving.org.uk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46" b="1" dirty="0">
                <a:solidFill>
                  <a:schemeClr val="bg1"/>
                </a:solidFill>
              </a:rPr>
              <a:t>Student discount available!</a:t>
            </a:r>
            <a:endParaRPr lang="en-US" sz="2046" b="1" dirty="0"/>
          </a:p>
        </p:txBody>
      </p:sp>
    </p:spTree>
    <p:extLst>
      <p:ext uri="{BB962C8B-B14F-4D97-AF65-F5344CB8AC3E}">
        <p14:creationId xmlns:p14="http://schemas.microsoft.com/office/powerpoint/2010/main" val="429337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31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clarke</dc:creator>
  <cp:lastModifiedBy>Gemma Gordon</cp:lastModifiedBy>
  <cp:revision>11</cp:revision>
  <cp:lastPrinted>2020-01-09T11:40:03Z</cp:lastPrinted>
  <dcterms:created xsi:type="dcterms:W3CDTF">2020-01-09T11:27:00Z</dcterms:created>
  <dcterms:modified xsi:type="dcterms:W3CDTF">2020-03-11T23:49:45Z</dcterms:modified>
</cp:coreProperties>
</file>