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382"/>
  </p:normalViewPr>
  <p:slideViewPr>
    <p:cSldViewPr snapToGrid="0" snapToObjects="1">
      <p:cViewPr varScale="1">
        <p:scale>
          <a:sx n="87" d="100"/>
          <a:sy n="87" d="100"/>
        </p:scale>
        <p:origin x="3328" y="208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16666-ECAE-CE4F-9189-6D2EDC08423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33BEC-4B27-3D40-BB61-FF072FB65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33BEC-4B27-3D40-BB61-FF072FB65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727203"/>
            <a:ext cx="4628257" cy="2569633"/>
          </a:xfrm>
        </p:spPr>
        <p:txBody>
          <a:bodyPr tIns="0" bIns="0" anchor="b" anchorCtr="0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4410635"/>
            <a:ext cx="4628257" cy="1422400"/>
          </a:xfrm>
        </p:spPr>
        <p:txBody>
          <a:bodyPr tIns="0" bIns="0"/>
          <a:lstStyle>
            <a:lvl1pPr marL="0" indent="0" algn="ctr">
              <a:spcBef>
                <a:spcPts val="225"/>
              </a:spcBef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508001"/>
            <a:ext cx="1974197" cy="2946400"/>
          </a:xfrm>
        </p:spPr>
        <p:txBody>
          <a:bodyPr anchor="b"/>
          <a:lstStyle>
            <a:lvl1pPr algn="l">
              <a:defRPr sz="3300" b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25" y="364069"/>
            <a:ext cx="2057400" cy="780415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3532097"/>
            <a:ext cx="1974197" cy="4517589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bg1"/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8588" y="1524000"/>
            <a:ext cx="2400300" cy="5689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427" y="508001"/>
            <a:ext cx="2044898" cy="2946400"/>
          </a:xfrm>
        </p:spPr>
        <p:txBody>
          <a:bodyPr anchor="b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1427" y="3532096"/>
            <a:ext cx="2044898" cy="4674223"/>
          </a:xfrm>
        </p:spPr>
        <p:txBody>
          <a:bodyPr>
            <a:normAutofit/>
          </a:bodyPr>
          <a:lstStyle>
            <a:lvl1pPr marL="0" indent="0">
              <a:spcBef>
                <a:spcPts val="4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7213" y="3454400"/>
            <a:ext cx="1971675" cy="46736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94818" y="1680634"/>
            <a:ext cx="705445" cy="16721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51806" y="1016001"/>
            <a:ext cx="1176933" cy="278976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424520"/>
            <a:ext cx="4628257" cy="4625167"/>
          </a:xfrm>
        </p:spPr>
        <p:txBody>
          <a:bodyPr vert="eaVert"/>
          <a:lstStyle>
            <a:lvl5pPr>
              <a:defRPr/>
            </a:lvl5pPr>
            <a:lvl6pPr marL="1289253">
              <a:defRPr/>
            </a:lvl6pPr>
            <a:lvl7pPr marL="1289253">
              <a:defRPr/>
            </a:lvl7pPr>
            <a:lvl8pPr marL="1289253">
              <a:defRPr/>
            </a:lvl8pPr>
            <a:lvl9pPr marL="1289253"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86213" y="366187"/>
            <a:ext cx="857250" cy="7802033"/>
          </a:xfrm>
        </p:spPr>
        <p:txBody>
          <a:bodyPr vert="eaVert" anchor="t" anchorCtr="0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55814"/>
            <a:ext cx="3386138" cy="748752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2982259"/>
            <a:ext cx="3600450" cy="1816100"/>
          </a:xfrm>
        </p:spPr>
        <p:txBody>
          <a:bodyPr anchor="b" anchorCtr="0"/>
          <a:lstStyle>
            <a:lvl1pPr algn="r">
              <a:defRPr sz="3450" b="0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12928"/>
            <a:ext cx="2914651" cy="2000249"/>
          </a:xfrm>
        </p:spPr>
        <p:txBody>
          <a:bodyPr anchor="t" anchorCtr="0"/>
          <a:lstStyle>
            <a:lvl1pPr marL="0" indent="0" algn="r">
              <a:spcBef>
                <a:spcPts val="225"/>
              </a:spcBef>
              <a:buNone/>
              <a:defRPr sz="1350" baseline="0">
                <a:solidFill>
                  <a:schemeClr val="bg1"/>
                </a:solidFill>
              </a:defRPr>
            </a:lvl1pPr>
            <a:lvl2pPr marL="3428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9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8" y="8475136"/>
            <a:ext cx="813495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4711" y="7739530"/>
            <a:ext cx="275717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33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7049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tabLst/>
              <a:defRPr sz="1200"/>
            </a:lvl6pPr>
            <a:lvl7pPr marL="1629901" indent="-170253">
              <a:tabLst/>
              <a:defRPr sz="1200"/>
            </a:lvl7pPr>
            <a:lvl8pPr marL="1798963" indent="-170253">
              <a:tabLst/>
              <a:defRPr sz="1200"/>
            </a:lvl8pPr>
            <a:lvl9pPr marL="1969215" indent="-170253">
              <a:tabLst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62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5263" y="2976281"/>
            <a:ext cx="2119122" cy="1016000"/>
          </a:xfrm>
        </p:spPr>
        <p:txBody>
          <a:bodyPr anchor="b">
            <a:noAutofit/>
          </a:bodyPr>
          <a:lstStyle>
            <a:lvl1pPr marL="0" indent="0" algn="ctr">
              <a:lnSpc>
                <a:spcPts val="195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5263" y="4213415"/>
            <a:ext cx="2119122" cy="385532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371263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28625" y="5996093"/>
            <a:ext cx="4306788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416623" y="3712635"/>
            <a:ext cx="2119122" cy="4337051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>
              <a:defRPr sz="1200"/>
            </a:lvl6pPr>
            <a:lvl7pPr marL="1629901" indent="-176206">
              <a:defRPr sz="1200"/>
            </a:lvl7pPr>
            <a:lvl8pPr marL="1798963" indent="-176206">
              <a:defRPr sz="1200"/>
            </a:lvl8pPr>
            <a:lvl9pPr marL="1969215" indent="-176206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7755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607755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16123" y="371263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0253">
              <a:defRPr sz="1200"/>
            </a:lvl6pPr>
            <a:lvl7pPr marL="1629901" indent="-170253">
              <a:defRPr sz="1200"/>
            </a:lvl7pPr>
            <a:lvl8pPr marL="1798963" indent="-170253">
              <a:defRPr sz="1200"/>
            </a:lvl8pPr>
            <a:lvl9pPr marL="1969215" indent="-170253"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16123" y="5996093"/>
            <a:ext cx="2119122" cy="207264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 marL="1459648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29901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798963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69215" indent="-176206" algn="l" defTabSz="685773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460188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23" y="3693462"/>
            <a:ext cx="4310361" cy="435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6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6657" y="8475136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2" y="8475136"/>
            <a:ext cx="30003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ctr" defTabSz="685773" rtl="0" eaLnBrk="1" latinLnBrk="0" hangingPunct="1">
        <a:spcBef>
          <a:spcPct val="0"/>
        </a:spcBef>
        <a:buNone/>
        <a:defRPr sz="345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65" indent="-257165" algn="l" defTabSz="685773" rtl="0" eaLnBrk="1" latinLnBrk="0" hangingPunct="1">
        <a:spcBef>
          <a:spcPts val="1500"/>
        </a:spcBef>
        <a:buClr>
          <a:schemeClr val="accent1"/>
        </a:buClr>
        <a:buSzPct val="90000"/>
        <a:buFont typeface="Wingdings" pitchFamily="2" charset="2"/>
        <a:buChar char="S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2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625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28659" indent="-252402" algn="l" defTabSz="685773" rtl="0" eaLnBrk="1" latinLnBrk="0" hangingPunct="1">
        <a:spcBef>
          <a:spcPts val="45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90586" indent="-261927" algn="l" defTabSz="685773" rtl="0" eaLnBrk="1" latinLnBrk="0" hangingPunct="1">
        <a:spcBef>
          <a:spcPts val="450"/>
        </a:spcBef>
        <a:buClr>
          <a:schemeClr val="accent1"/>
        </a:buClr>
        <a:buSzPct val="90000"/>
        <a:buFont typeface="Wingdings" pitchFamily="2" charset="2"/>
        <a:buChar char="S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4179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79896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318" indent="-258356" algn="l" defTabSz="68577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35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15673" indent="-258356" algn="l" defTabSz="685773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35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0" algn="l" defTabSz="68577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910" y="357620"/>
            <a:ext cx="4135679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Easter Diving </a:t>
            </a:r>
          </a:p>
          <a:p>
            <a:pPr algn="ctr"/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5">
                      <a:satMod val="175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Marker Felt"/>
                <a:cs typeface="Marker Felt"/>
              </a:rPr>
              <a:t>Crash Course 2020</a:t>
            </a:r>
          </a:p>
        </p:txBody>
      </p:sp>
      <p:pic>
        <p:nvPicPr>
          <p:cNvPr id="7" name="Picture 6" descr="Cambridge_Diving_silhouett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09" y="6247483"/>
            <a:ext cx="1325651" cy="2656885"/>
          </a:xfrm>
          <a:prstGeom prst="rect">
            <a:avLst/>
          </a:prstGeom>
        </p:spPr>
      </p:pic>
      <p:pic>
        <p:nvPicPr>
          <p:cNvPr id="8" name="Picture 7" descr="CDT logopc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3" y="8031788"/>
            <a:ext cx="3075802" cy="1005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103" y="1914776"/>
            <a:ext cx="4974657" cy="4624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1</a:t>
            </a:r>
            <a:endParaRPr lang="en-US" sz="2000" b="1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08:00-08:40</a:t>
            </a:r>
            <a:endParaRPr lang="en-US" dirty="0">
              <a:solidFill>
                <a:srgbClr val="FFFFFF"/>
              </a:solidFill>
              <a:latin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  <a:latin typeface="Marker Felt"/>
                <a:cs typeface="Marker Felt"/>
              </a:rPr>
              <a:t>Class 2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Marker Felt"/>
                <a:cs typeface="Marker Felt"/>
              </a:rPr>
              <a:t>Monday 6th April – Friday 10th April 09:20-10:00</a:t>
            </a:r>
          </a:p>
          <a:p>
            <a:pPr algn="ctr"/>
            <a:endParaRPr lang="en-US" sz="1350" dirty="0">
              <a:solidFill>
                <a:srgbClr val="FFFFFF"/>
              </a:solidFill>
              <a:latin typeface="Marker Felt"/>
              <a:cs typeface="Marker Felt"/>
            </a:endParaRPr>
          </a:p>
          <a:p>
            <a:endParaRPr lang="en-US" sz="1350" dirty="0">
              <a:solidFill>
                <a:srgbClr val="000000"/>
              </a:solidFill>
              <a:latin typeface="Calisto MT"/>
              <a:cs typeface="Marker Felt"/>
            </a:endParaRPr>
          </a:p>
          <a:p>
            <a:pPr algn="ctr"/>
            <a:r>
              <a:rPr lang="en-US" sz="3000" b="1" dirty="0">
                <a:solidFill>
                  <a:srgbClr val="FFFF00"/>
                </a:solidFill>
                <a:effectLst>
                  <a:glow rad="139700">
                    <a:srgbClr val="0000FF"/>
                  </a:glow>
                </a:effectLst>
                <a:latin typeface="Marker Felt"/>
                <a:cs typeface="Marker Felt"/>
              </a:rPr>
              <a:t>£32 per child</a:t>
            </a:r>
          </a:p>
          <a:p>
            <a:pPr algn="ctr"/>
            <a:endParaRPr lang="en-US" sz="1350" dirty="0"/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1350" b="1" dirty="0">
                <a:solidFill>
                  <a:schemeClr val="bg1"/>
                </a:solidFill>
              </a:rPr>
              <a:t>TO BOOK A PLACE PLEASE CONTACT:</a:t>
            </a:r>
          </a:p>
          <a:p>
            <a:pPr algn="ctr"/>
            <a:endParaRPr lang="en-US" sz="135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rgbClr val="FFFF00"/>
                </a:solidFill>
              </a:rPr>
              <a:t>dan@cambridgediving.org.uk</a:t>
            </a:r>
          </a:p>
          <a:p>
            <a:pPr algn="ctr"/>
            <a:endParaRPr lang="en-US" sz="2000" b="1" dirty="0">
              <a:solidFill>
                <a:srgbClr val="FFFF00"/>
              </a:solidFill>
            </a:endParaRPr>
          </a:p>
          <a:p>
            <a:pPr algn="ctr"/>
            <a:endParaRPr lang="en-US" sz="1200" b="1" dirty="0">
              <a:solidFill>
                <a:srgbClr val="FFFF00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Please provide the time of the course you want to book, along with the participants name, D.O.B. emergency contact and any relevant medical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167911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291</TotalTime>
  <Words>75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Calisto MT</vt:lpstr>
      <vt:lpstr>Marker Felt</vt:lpstr>
      <vt:lpstr>Wingdings</vt:lpstr>
      <vt:lpstr>Genesis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Buck</dc:creator>
  <cp:lastModifiedBy>Gemma Gordon</cp:lastModifiedBy>
  <cp:revision>31</cp:revision>
  <cp:lastPrinted>2014-03-03T14:02:24Z</cp:lastPrinted>
  <dcterms:created xsi:type="dcterms:W3CDTF">2014-02-18T13:30:02Z</dcterms:created>
  <dcterms:modified xsi:type="dcterms:W3CDTF">2020-03-11T23:50:04Z</dcterms:modified>
</cp:coreProperties>
</file>