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"/>
  </p:notesMasterIdLst>
  <p:sldIdLst>
    <p:sldId id="257" r:id="rId2"/>
  </p:sldIdLst>
  <p:sldSz cx="5143500" cy="9144000" type="screen16x9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1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0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2272" y="-72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D1425-2A10-4544-91D3-3E277373754B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0625" y="1243013"/>
            <a:ext cx="188753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AE386-3243-43B5-A029-B13B0A1E8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14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60625" y="1243013"/>
            <a:ext cx="1887538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E386-3243-43B5-A029-B13B0A1E87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42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155894"/>
            <a:ext cx="5143500" cy="3988107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5143500" cy="515589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/>
          <p:cNvSpPr/>
          <p:nvPr/>
        </p:nvSpPr>
        <p:spPr>
          <a:xfrm>
            <a:off x="0" y="3536415"/>
            <a:ext cx="51435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0" y="2133600"/>
            <a:ext cx="51435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009" y="6736728"/>
            <a:ext cx="3170819" cy="1176159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890" y="4176389"/>
            <a:ext cx="4036135" cy="2390889"/>
          </a:xfrm>
          <a:effectLst/>
        </p:spPr>
        <p:txBody>
          <a:bodyPr>
            <a:noAutofit/>
          </a:bodyPr>
          <a:lstStyle>
            <a:lvl1pPr marL="480060" indent="-342900" algn="l">
              <a:defRPr sz="40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1563" y="975359"/>
            <a:ext cx="3600450" cy="463296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9" y="502023"/>
            <a:ext cx="1157288" cy="698445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69814" y="975361"/>
            <a:ext cx="2716474" cy="65263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42938" y="975360"/>
            <a:ext cx="3600450" cy="46329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55894"/>
            <a:ext cx="5143500" cy="3988107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5143500" cy="515589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0" y="3536415"/>
            <a:ext cx="51435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0" y="2133600"/>
            <a:ext cx="51435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672" y="2896864"/>
            <a:ext cx="3356250" cy="3231128"/>
          </a:xfrm>
          <a:effectLst/>
        </p:spPr>
        <p:txBody>
          <a:bodyPr anchor="b"/>
          <a:lstStyle>
            <a:lvl1pPr algn="r">
              <a:defRPr sz="3450" b="1" cap="none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22" y="6143349"/>
            <a:ext cx="3358403" cy="1113947"/>
          </a:xfrm>
        </p:spPr>
        <p:txBody>
          <a:bodyPr anchor="t"/>
          <a:lstStyle>
            <a:lvl1pPr marL="0" indent="0" algn="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42937" y="975359"/>
            <a:ext cx="1882521" cy="46329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612898" y="975360"/>
            <a:ext cx="1882521" cy="46329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975360"/>
            <a:ext cx="1882521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8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501" y="1867103"/>
            <a:ext cx="1882521" cy="36576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4108" y="975360"/>
            <a:ext cx="1882521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8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ctr" defTabSz="685800" rtl="0" eaLnBrk="1" latinLnBrk="0" hangingPunct="1">
              <a:spcBef>
                <a:spcPct val="20000"/>
              </a:spcBef>
              <a:spcAft>
                <a:spcPts val="22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1865376"/>
            <a:ext cx="1882521" cy="36576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92" y="2946402"/>
            <a:ext cx="2045298" cy="1677991"/>
          </a:xfrm>
          <a:effectLst/>
        </p:spPr>
        <p:txBody>
          <a:bodyPr anchor="b">
            <a:noAutofit/>
          </a:bodyPr>
          <a:lstStyle>
            <a:lvl1pPr marL="171450" indent="-171450" algn="l">
              <a:defRPr sz="2100" b="1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853" y="975361"/>
            <a:ext cx="2259611" cy="6526307"/>
          </a:xfrm>
        </p:spPr>
        <p:txBody>
          <a:bodyPr anchor="ctr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118" y="4663737"/>
            <a:ext cx="1906121" cy="285269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55894"/>
            <a:ext cx="5143500" cy="3988107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5143500" cy="515589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0" y="3536415"/>
            <a:ext cx="51435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0" y="2133600"/>
            <a:ext cx="51435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7286" y="1524000"/>
            <a:ext cx="2314575" cy="4170408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1" y="1347315"/>
            <a:ext cx="2077940" cy="2884027"/>
          </a:xfrm>
        </p:spPr>
        <p:txBody>
          <a:bodyPr anchor="b"/>
          <a:lstStyle>
            <a:lvl1pPr marL="137160" indent="-137160">
              <a:buFont typeface="Georgia" pitchFamily="18" charset="0"/>
              <a:buChar char="*"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88" y="5952561"/>
            <a:ext cx="3590741" cy="1524000"/>
          </a:xfrm>
        </p:spPr>
        <p:txBody>
          <a:bodyPr anchor="b">
            <a:noAutofit/>
          </a:bodyPr>
          <a:lstStyle>
            <a:lvl1pPr algn="l">
              <a:defRPr sz="345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807200"/>
            <a:ext cx="5143500" cy="23368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143500" cy="6807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0" y="5024405"/>
            <a:ext cx="51435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0" y="2133600"/>
            <a:ext cx="51435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726" y="5829557"/>
            <a:ext cx="366328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976347"/>
            <a:ext cx="3600450" cy="463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71862" y="8229602"/>
            <a:ext cx="141446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" y="8229602"/>
            <a:ext cx="188595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43125" y="8229602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240030" indent="-240030" algn="r" defTabSz="6858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345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1148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1722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296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42416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48156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7447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71450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940814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outdoor, people, reef&#10;&#10;Description automatically generated">
            <a:extLst>
              <a:ext uri="{FF2B5EF4-FFF2-40B4-BE49-F238E27FC236}">
                <a16:creationId xmlns:a16="http://schemas.microsoft.com/office/drawing/2014/main" id="{E6E69F73-7756-5745-A31C-7E61733BAF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692" y="-513331"/>
            <a:ext cx="9234178" cy="136343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2860" y="1136291"/>
            <a:ext cx="5210651" cy="207749"/>
          </a:xfrm>
          <a:prstGeom prst="rect">
            <a:avLst/>
          </a:prstGeom>
          <a:noFill/>
          <a:effectLst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GB" sz="900" b="1" cap="all" dirty="0">
                <a:gradFill>
                  <a:gsLst>
                    <a:gs pos="0">
                      <a:srgbClr val="7293C9"/>
                    </a:gs>
                    <a:gs pos="49000">
                      <a:srgbClr val="4B78BB"/>
                    </a:gs>
                    <a:gs pos="50000">
                      <a:srgbClr val="3268A9"/>
                    </a:gs>
                    <a:gs pos="92000">
                      <a:srgbClr val="2F5C92"/>
                    </a:gs>
                    <a:gs pos="100000">
                      <a:srgbClr val="2E5B90"/>
                    </a:gs>
                  </a:gsLst>
                  <a:lin ang="5400000" scaled="0"/>
                </a:gradFill>
                <a:effectLst>
                  <a:reflection blurRad="12700" stA="50000" endPos="50000" dist="5004" dir="5400000" sy="-10000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 cstate="email">
            <a:alphaModFix amt="79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0" b="100000" l="0" r="97375"/>
                    </a14:imgEffect>
                    <a14:imgEffect>
                      <a14:sharpenSoften amount="36000"/>
                    </a14:imgEffect>
                    <a14:imgEffect>
                      <a14:colorTemperature colorTemp="5465"/>
                    </a14:imgEffect>
                    <a14:imgEffect>
                      <a14:saturation sat="400000"/>
                    </a14:imgEffect>
                    <a14:imgEffect>
                      <a14:brightnessContrast bright="-14000" contras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44" y="3453033"/>
            <a:ext cx="2571750" cy="343186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3952C1-0133-C746-9499-6844149C58ED}"/>
              </a:ext>
            </a:extLst>
          </p:cNvPr>
          <p:cNvSpPr/>
          <p:nvPr/>
        </p:nvSpPr>
        <p:spPr>
          <a:xfrm>
            <a:off x="52292" y="5374934"/>
            <a:ext cx="272641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5F360-5057-A540-8A36-A47469EA8D44}"/>
              </a:ext>
            </a:extLst>
          </p:cNvPr>
          <p:cNvSpPr/>
          <p:nvPr/>
        </p:nvSpPr>
        <p:spPr>
          <a:xfrm>
            <a:off x="172470" y="1575596"/>
            <a:ext cx="481998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alibri" charset="0"/>
              </a:rPr>
              <a:t>Wednesdays 7.00-7.30pm</a:t>
            </a:r>
          </a:p>
          <a:p>
            <a:pPr algn="ctr"/>
            <a:endParaRPr lang="en-US" sz="2100" b="1" dirty="0">
              <a:latin typeface="Calibri" charset="0"/>
            </a:endParaRPr>
          </a:p>
          <a:p>
            <a:pPr algn="ctr"/>
            <a:r>
              <a:rPr lang="en-US" sz="2000" dirty="0">
                <a:latin typeface="Calibri" charset="0"/>
              </a:rPr>
              <a:t>ALL welcome, </a:t>
            </a:r>
            <a:r>
              <a:rPr lang="en-US" sz="2000" b="1" i="1" dirty="0">
                <a:latin typeface="Calibri" charset="0"/>
              </a:rPr>
              <a:t>free of charge!</a:t>
            </a:r>
          </a:p>
          <a:p>
            <a:pPr algn="ctr"/>
            <a:endParaRPr lang="en-US" b="1" i="1" dirty="0">
              <a:latin typeface="Calibri" charset="0"/>
            </a:endParaRPr>
          </a:p>
          <a:p>
            <a:pPr algn="ctr"/>
            <a:r>
              <a:rPr lang="en-US" sz="1350" dirty="0">
                <a:latin typeface="Calibri" charset="0"/>
              </a:rPr>
              <a:t>Booking essential as places are limited. Fully qualified coaches will be on hand to supervise and coach. </a:t>
            </a:r>
            <a:endParaRPr lang="en-US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F8A840-23D3-364A-9423-7492B124587F}"/>
              </a:ext>
            </a:extLst>
          </p:cNvPr>
          <p:cNvSpPr/>
          <p:nvPr/>
        </p:nvSpPr>
        <p:spPr>
          <a:xfrm>
            <a:off x="202617" y="6782593"/>
            <a:ext cx="4763308" cy="1722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 dirty="0">
                <a:latin typeface="Calibri" charset="0"/>
              </a:rPr>
              <a:t>For more info or to book a place please contact: </a:t>
            </a:r>
            <a:endParaRPr lang="en-US" sz="1350" dirty="0"/>
          </a:p>
          <a:p>
            <a:pPr algn="ctr">
              <a:lnSpc>
                <a:spcPct val="150000"/>
              </a:lnSpc>
            </a:pPr>
            <a:r>
              <a:rPr lang="en-US" sz="1650" b="1" dirty="0">
                <a:solidFill>
                  <a:schemeClr val="accent5"/>
                </a:solidFill>
                <a:latin typeface="Calibri" charset="0"/>
              </a:rPr>
              <a:t>nuala@cambridgediving.org.uk</a:t>
            </a:r>
          </a:p>
          <a:p>
            <a:pPr algn="ctr">
              <a:lnSpc>
                <a:spcPct val="150000"/>
              </a:lnSpc>
            </a:pPr>
            <a:r>
              <a:rPr lang="en-GB" sz="1350" dirty="0">
                <a:latin typeface="Calibri" charset="0"/>
              </a:rPr>
              <a:t>Please include your child’s name, date of birth, a contact telephone number and information about any medical conditions we would need to be aware of.</a:t>
            </a:r>
            <a:endParaRPr lang="en-US" sz="1350" dirty="0">
              <a:latin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E67D6-E3C1-1E44-852E-91B6799C877E}"/>
              </a:ext>
            </a:extLst>
          </p:cNvPr>
          <p:cNvSpPr/>
          <p:nvPr/>
        </p:nvSpPr>
        <p:spPr>
          <a:xfrm>
            <a:off x="-22860" y="458047"/>
            <a:ext cx="5166359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Taster </a:t>
            </a:r>
            <a:r>
              <a:rPr lang="en-US" sz="6000" b="1" dirty="0">
                <a:ln w="0"/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310738371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60643</TotalTime>
  <Words>78</Words>
  <Application>Microsoft Macintosh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Georgia</vt:lpstr>
      <vt:lpstr>Times New Roman</vt:lpstr>
      <vt:lpstr>Trebuchet MS</vt:lpstr>
      <vt:lpstr>Slipstream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Buck</dc:creator>
  <cp:lastModifiedBy>Gemma Gordon</cp:lastModifiedBy>
  <cp:revision>38</cp:revision>
  <cp:lastPrinted>2019-07-09T12:16:08Z</cp:lastPrinted>
  <dcterms:created xsi:type="dcterms:W3CDTF">2014-02-14T18:06:17Z</dcterms:created>
  <dcterms:modified xsi:type="dcterms:W3CDTF">2020-03-11T23:50:18Z</dcterms:modified>
</cp:coreProperties>
</file>