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1701"/>
  </p:normalViewPr>
  <p:slideViewPr>
    <p:cSldViewPr snapToGrid="0" snapToObjects="1">
      <p:cViewPr varScale="1">
        <p:scale>
          <a:sx n="151" d="100"/>
          <a:sy n="151" d="100"/>
        </p:scale>
        <p:origin x="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7B88-EEFC-7F4D-BFF1-61509C78488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43DC1-E73B-AB45-94EC-C5D370BD9F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9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BE229-7694-C945-9BD2-C94299D4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4E8964-1136-4847-B3B0-288E5950D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9F5C7-96A2-1E41-8638-C4F8FCC2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B989D3-9F08-6742-8F17-518F37AB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75426-3B98-0F46-9D7D-2625292B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1D2E8-FE4F-B44A-8593-2D904E3A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181625-1A05-E045-9EE6-142EB0269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4E788-1A0B-E248-870B-2D3361C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BB8734-A427-E849-AFEE-AB0825EC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12814-C409-6147-9396-A3AE330A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BD77FC-202A-A543-8FD5-E46E33F2F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44ACB6-E340-5944-A471-83A4E809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C2BD2-01C4-6F49-9528-8A8DDB35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8478A9-B641-DB42-B90B-199B4C89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BFF98-212D-DC4E-B6C5-599C2A88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9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720FF-C3E0-AE4B-817D-47244FC0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9D3DF-EF8B-624E-9248-318994B0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29F7-F583-164C-8D7B-25EFAA19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615A6-1DA5-B044-8480-F68F8970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A42B5-F582-F146-814F-DADDC154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7C3B6-1D80-564C-9085-C491DEDD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5BB11A-2D3D-984A-981F-92B87078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72FD18-5A90-A842-BF69-7BFD8476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0C454-15C4-094C-AE07-CD37C20A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6703A-B53C-C14F-B76B-CDA4B61D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49B32-0C3E-6B43-A6A4-56560D68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03A89-EB5F-884B-97A4-334C72871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74951B-8CB5-0548-B12F-1D481500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8C111A-C6A4-A941-BCA8-4A4D09BC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A14C9-D2E2-9343-A841-1B7B5B8B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7181EC-2090-1642-BD80-FCB6E40F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37C46-A81D-924D-952D-53CB1806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3958BA-722D-2248-8E37-022A0E03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CD0321-21CA-C64C-A8F1-3D96B59E9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E8BAEB-6EEC-474D-B57A-B90826B09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DA900D-71EC-6548-86D7-BF3A261C3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530F9-BD43-3B4D-92B1-70EE91C6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B252E4-EEC2-684B-9AEC-243B44A5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304E11-54DC-FF43-BDE3-FFB8E3DB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052FF-8C93-BF40-893F-73A1C340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291325-8780-164C-9286-D7488724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0AFE1A-975B-014E-A161-0FCE165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EA5344-6584-2D41-B0F1-51DEF3A1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8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514307-1431-9346-9EE1-ED71F29C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12731E-DEC9-A740-8BCB-540427BA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9E8DDE-3B11-F54E-BEA2-92C9DD31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77BF4-A17C-254D-9B48-C898880D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A7E80-4EAE-2F46-BB94-FE267A08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B4D97-54A1-0642-867B-6862F1C2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F5D29-AF3D-C84E-B0C2-5A0BDDCF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0E7D4-10B8-A049-BEC7-1388B436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BE145E-FE2B-7049-802D-2C4B2351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8B217-60C4-9944-987C-4E397439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D7E5BF-4136-F14E-AA7D-F1BF2C73B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A5256-F09D-9B4A-9436-957302DF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F446F9-71E3-8B43-AE3A-B5916C90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35333F-2E71-4A46-9B1A-B1122664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D16EA-86BD-824E-AFAF-45560BE3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3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2AC9DC-E176-1446-B4BE-C47EA1E8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0E8EC-CE8A-074E-8718-410CF545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B6B82-D3EE-3642-A790-54B874956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33B36-42F0-5048-BD5E-1E74C731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C38E8-2FF5-DB49-8741-7933CED3B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CE298388-0A9F-0F4E-9A62-C602B9AC2241}"/>
              </a:ext>
            </a:extLst>
          </p:cNvPr>
          <p:cNvSpPr txBox="1"/>
          <p:nvPr/>
        </p:nvSpPr>
        <p:spPr>
          <a:xfrm>
            <a:off x="445062" y="307497"/>
            <a:ext cx="882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Communication Plan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0632A08C-D0E4-684A-977B-7A84313A774B}"/>
              </a:ext>
            </a:extLst>
          </p:cNvPr>
          <p:cNvCxnSpPr/>
          <p:nvPr/>
        </p:nvCxnSpPr>
        <p:spPr>
          <a:xfrm>
            <a:off x="579120" y="6431280"/>
            <a:ext cx="11186160" cy="0"/>
          </a:xfrm>
          <a:prstGeom prst="line">
            <a:avLst/>
          </a:prstGeom>
          <a:ln>
            <a:solidFill>
              <a:srgbClr val="8522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48F6FE9-4F74-D24B-B197-F1B2133C816B}"/>
              </a:ext>
            </a:extLst>
          </p:cNvPr>
          <p:cNvGrpSpPr/>
          <p:nvPr/>
        </p:nvGrpSpPr>
        <p:grpSpPr>
          <a:xfrm>
            <a:off x="954354" y="1270810"/>
            <a:ext cx="10075204" cy="5194353"/>
            <a:chOff x="2042926" y="1981458"/>
            <a:chExt cx="6117506" cy="315393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D277350-41F4-EC41-89C1-393E72069D08}"/>
                </a:ext>
              </a:extLst>
            </p:cNvPr>
            <p:cNvSpPr/>
            <p:nvPr/>
          </p:nvSpPr>
          <p:spPr>
            <a:xfrm rot="16200000">
              <a:off x="845191" y="3382944"/>
              <a:ext cx="2625012" cy="229541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Stakeholders</a:t>
              </a:r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88C08E89-B6A3-3E4E-BCDC-1A34B35F4C7E}"/>
                </a:ext>
              </a:extLst>
            </p:cNvPr>
            <p:cNvSpPr/>
            <p:nvPr/>
          </p:nvSpPr>
          <p:spPr>
            <a:xfrm>
              <a:off x="2323961" y="1981458"/>
              <a:ext cx="1389822" cy="204382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Who</a:t>
              </a: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4E1C8DED-C194-2C4A-8E54-A325BA846536}"/>
                </a:ext>
              </a:extLst>
            </p:cNvPr>
            <p:cNvSpPr/>
            <p:nvPr/>
          </p:nvSpPr>
          <p:spPr>
            <a:xfrm>
              <a:off x="3780708" y="1981458"/>
              <a:ext cx="1389822" cy="204382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When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C50DEA35-DCA3-B24A-B406-5B77A6045661}"/>
                </a:ext>
              </a:extLst>
            </p:cNvPr>
            <p:cNvSpPr/>
            <p:nvPr/>
          </p:nvSpPr>
          <p:spPr>
            <a:xfrm>
              <a:off x="5237455" y="1981458"/>
              <a:ext cx="1389822" cy="204382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What</a:t>
              </a: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06A585F5-250A-CE4A-9A05-1F2B0CA4CA05}"/>
                </a:ext>
              </a:extLst>
            </p:cNvPr>
            <p:cNvSpPr/>
            <p:nvPr/>
          </p:nvSpPr>
          <p:spPr>
            <a:xfrm>
              <a:off x="6694202" y="1981458"/>
              <a:ext cx="1389822" cy="204382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How</a:t>
              </a:r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314F6FD2-A004-8F4C-9428-EF9353E8E876}"/>
                </a:ext>
              </a:extLst>
            </p:cNvPr>
            <p:cNvCxnSpPr/>
            <p:nvPr/>
          </p:nvCxnSpPr>
          <p:spPr>
            <a:xfrm>
              <a:off x="2323961" y="2664244"/>
              <a:ext cx="58364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817835C2-F0C7-764C-A6F1-E7ABF7D07C37}"/>
                </a:ext>
              </a:extLst>
            </p:cNvPr>
            <p:cNvCxnSpPr/>
            <p:nvPr/>
          </p:nvCxnSpPr>
          <p:spPr>
            <a:xfrm>
              <a:off x="2323961" y="3194154"/>
              <a:ext cx="58364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B130D617-64CE-8D45-B271-DD4D3E4866CA}"/>
                </a:ext>
              </a:extLst>
            </p:cNvPr>
            <p:cNvCxnSpPr/>
            <p:nvPr/>
          </p:nvCxnSpPr>
          <p:spPr>
            <a:xfrm>
              <a:off x="2323961" y="3724064"/>
              <a:ext cx="58364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33FBB8BD-1E0B-AA41-8F45-B080800B3CEC}"/>
                </a:ext>
              </a:extLst>
            </p:cNvPr>
            <p:cNvCxnSpPr/>
            <p:nvPr/>
          </p:nvCxnSpPr>
          <p:spPr>
            <a:xfrm>
              <a:off x="2323961" y="4253974"/>
              <a:ext cx="58364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2287CACA-12FB-2C48-8584-AD89605C115A}"/>
                </a:ext>
              </a:extLst>
            </p:cNvPr>
            <p:cNvCxnSpPr/>
            <p:nvPr/>
          </p:nvCxnSpPr>
          <p:spPr>
            <a:xfrm>
              <a:off x="2319219" y="4783884"/>
              <a:ext cx="58364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5E2D8250-AD6F-904D-BACD-EE38A7397B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4103" y="2195999"/>
              <a:ext cx="0" cy="25980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979C3660-6DDD-1A47-9351-90A2593FAB98}"/>
                </a:ext>
              </a:extLst>
            </p:cNvPr>
            <p:cNvCxnSpPr>
              <a:cxnSpLocks/>
            </p:cNvCxnSpPr>
            <p:nvPr/>
          </p:nvCxnSpPr>
          <p:spPr>
            <a:xfrm>
              <a:off x="5205101" y="2202017"/>
              <a:ext cx="0" cy="25980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>
              <a:extLst>
                <a:ext uri="{FF2B5EF4-FFF2-40B4-BE49-F238E27FC236}">
                  <a16:creationId xmlns:a16="http://schemas.microsoft.com/office/drawing/2014/main" id="{0149901D-7B6C-1247-9FB9-0817B8E6E46E}"/>
                </a:ext>
              </a:extLst>
            </p:cNvPr>
            <p:cNvCxnSpPr>
              <a:cxnSpLocks/>
            </p:cNvCxnSpPr>
            <p:nvPr/>
          </p:nvCxnSpPr>
          <p:spPr>
            <a:xfrm>
              <a:off x="6649486" y="2195999"/>
              <a:ext cx="0" cy="25980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>
              <a:extLst>
                <a:ext uri="{FF2B5EF4-FFF2-40B4-BE49-F238E27FC236}">
                  <a16:creationId xmlns:a16="http://schemas.microsoft.com/office/drawing/2014/main" id="{B4379116-7AF5-274A-A796-427E1CFC04F3}"/>
                </a:ext>
              </a:extLst>
            </p:cNvPr>
            <p:cNvCxnSpPr>
              <a:cxnSpLocks/>
            </p:cNvCxnSpPr>
            <p:nvPr/>
          </p:nvCxnSpPr>
          <p:spPr>
            <a:xfrm>
              <a:off x="8155690" y="2195999"/>
              <a:ext cx="0" cy="25980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23207B3D-9E8E-2542-AA47-015365DE8F52}"/>
                </a:ext>
              </a:extLst>
            </p:cNvPr>
            <p:cNvSpPr/>
            <p:nvPr/>
          </p:nvSpPr>
          <p:spPr>
            <a:xfrm>
              <a:off x="2315717" y="4742948"/>
              <a:ext cx="1413645" cy="3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Stakeholder </a:t>
              </a:r>
              <a:b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Group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BB1A31A-98F3-144E-ACB7-145582841142}"/>
                </a:ext>
              </a:extLst>
            </p:cNvPr>
            <p:cNvSpPr/>
            <p:nvPr/>
          </p:nvSpPr>
          <p:spPr>
            <a:xfrm>
              <a:off x="3729362" y="4742843"/>
              <a:ext cx="1475738" cy="3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Communiaction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Schedule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F4AC1F18-7AEA-F743-B3FC-DDA832B27BB7}"/>
                </a:ext>
              </a:extLst>
            </p:cNvPr>
            <p:cNvSpPr/>
            <p:nvPr/>
          </p:nvSpPr>
          <p:spPr>
            <a:xfrm>
              <a:off x="5200359" y="4742753"/>
              <a:ext cx="1449128" cy="3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Communicated </a:t>
              </a:r>
              <a:b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Content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553A8E12-5E94-C442-955B-EB35E52032C1}"/>
                </a:ext>
              </a:extLst>
            </p:cNvPr>
            <p:cNvSpPr/>
            <p:nvPr/>
          </p:nvSpPr>
          <p:spPr>
            <a:xfrm>
              <a:off x="6648994" y="4740284"/>
              <a:ext cx="1510945" cy="3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Means of </a:t>
              </a:r>
              <a:b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Communication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56FE530B-B46E-9C4F-BABE-7429306E1C1F}"/>
              </a:ext>
            </a:extLst>
          </p:cNvPr>
          <p:cNvSpPr txBox="1"/>
          <p:nvPr/>
        </p:nvSpPr>
        <p:spPr>
          <a:xfrm>
            <a:off x="456568" y="690100"/>
            <a:ext cx="825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 panose="020B0703020202090204" pitchFamily="34" charset="0"/>
              </a:rPr>
              <a:t>For the inception of the continuous management of and communication with relevant stakeholders </a:t>
            </a:r>
            <a:br>
              <a:rPr lang="en-US" sz="1200" dirty="0">
                <a:latin typeface="Trebuchet MS" panose="020B0703020202090204" pitchFamily="34" charset="0"/>
              </a:rPr>
            </a:br>
            <a:r>
              <a:rPr lang="en-US" sz="1200" dirty="0">
                <a:latin typeface="Trebuchet MS" panose="020B0703020202090204" pitchFamily="34" charset="0"/>
              </a:rPr>
              <a:t>the CDP should guidance in form of tools or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5540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Hoffmeister</dc:creator>
  <cp:lastModifiedBy>Armin Stein</cp:lastModifiedBy>
  <cp:revision>33</cp:revision>
  <dcterms:created xsi:type="dcterms:W3CDTF">2018-03-20T11:47:19Z</dcterms:created>
  <dcterms:modified xsi:type="dcterms:W3CDTF">2020-03-30T09:30:11Z</dcterms:modified>
</cp:coreProperties>
</file>