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1701"/>
  </p:normalViewPr>
  <p:slideViewPr>
    <p:cSldViewPr snapToGrid="0" snapToObjects="1">
      <p:cViewPr varScale="1">
        <p:scale>
          <a:sx n="151" d="100"/>
          <a:sy n="151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7B88-EEFC-7F4D-BFF1-61509C78488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3DC1-E73B-AB45-94EC-C5D370BD9F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BE229-7694-C945-9BD2-C94299D4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4E8964-1136-4847-B3B0-288E5950D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F5C7-96A2-1E41-8638-C4F8FCC2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989D3-9F08-6742-8F17-518F37AB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75426-3B98-0F46-9D7D-2625292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1D2E8-FE4F-B44A-8593-2D904E3A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181625-1A05-E045-9EE6-142EB0269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4E788-1A0B-E248-870B-2D3361C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B8734-A427-E849-AFEE-AB0825EC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12814-C409-6147-9396-A3AE330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BD77FC-202A-A543-8FD5-E46E33F2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44ACB6-E340-5944-A471-83A4E809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C2BD2-01C4-6F49-9528-8A8DDB35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478A9-B641-DB42-B90B-199B4C89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BFF98-212D-DC4E-B6C5-599C2A88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9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720FF-C3E0-AE4B-817D-47244FC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9D3DF-EF8B-624E-9248-318994B0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29F7-F583-164C-8D7B-25EFAA19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615A6-1DA5-B044-8480-F68F897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42B5-F582-F146-814F-DADDC154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7C3B6-1D80-564C-9085-C491DEDD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5BB11A-2D3D-984A-981F-92B87078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2FD18-5A90-A842-BF69-7BFD8476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0C454-15C4-094C-AE07-CD37C20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6703A-B53C-C14F-B76B-CDA4B61D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49B32-0C3E-6B43-A6A4-56560D68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03A89-EB5F-884B-97A4-334C7287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4951B-8CB5-0548-B12F-1D481500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8C111A-C6A4-A941-BCA8-4A4D09BC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A14C9-D2E2-9343-A841-1B7B5B8B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7181EC-2090-1642-BD80-FCB6E40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37C46-A81D-924D-952D-53CB1806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958BA-722D-2248-8E37-022A0E03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D0321-21CA-C64C-A8F1-3D96B59E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E8BAEB-6EEC-474D-B57A-B90826B0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DA900D-71EC-6548-86D7-BF3A261C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530F9-BD43-3B4D-92B1-70EE91C6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B252E4-EEC2-684B-9AEC-243B44A5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304E11-54DC-FF43-BDE3-FFB8E3DB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52FF-8C93-BF40-893F-73A1C340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91325-8780-164C-9286-D7488724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0AFE1A-975B-014E-A161-0FCE165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EA5344-6584-2D41-B0F1-51DEF3A1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514307-1431-9346-9EE1-ED71F29C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2731E-DEC9-A740-8BCB-540427BA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9E8DDE-3B11-F54E-BEA2-92C9DD31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77BF4-A17C-254D-9B48-C898880D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A7E80-4EAE-2F46-BB94-FE267A08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B4D97-54A1-0642-867B-6862F1C2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F5D29-AF3D-C84E-B0C2-5A0BDDCF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0E7D4-10B8-A049-BEC7-1388B43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E145E-FE2B-7049-802D-2C4B2351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8B217-60C4-9944-987C-4E39743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D7E5BF-4136-F14E-AA7D-F1BF2C73B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A5256-F09D-9B4A-9436-957302DF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446F9-71E3-8B43-AE3A-B5916C90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5333F-2E71-4A46-9B1A-B1122664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D16EA-86BD-824E-AFAF-45560BE3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2AC9DC-E176-1446-B4BE-C47EA1E8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0E8EC-CE8A-074E-8718-410CF545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B6B82-D3EE-3642-A790-54B874956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374C-6A9A-EF45-9F0B-4B7A36D7D8F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33B36-42F0-5048-BD5E-1E74C731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C38E8-2FF5-DB49-8741-7933CED3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979A-3177-704A-86DF-603D28E2E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CE298388-0A9F-0F4E-9A62-C602B9AC2241}"/>
              </a:ext>
            </a:extLst>
          </p:cNvPr>
          <p:cNvSpPr txBox="1"/>
          <p:nvPr/>
        </p:nvSpPr>
        <p:spPr>
          <a:xfrm>
            <a:off x="445062" y="307497"/>
            <a:ext cx="882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Power-Interest Grid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8C8E0E-2999-3F40-9442-E3CA24135F18}"/>
              </a:ext>
            </a:extLst>
          </p:cNvPr>
          <p:cNvSpPr txBox="1"/>
          <p:nvPr/>
        </p:nvSpPr>
        <p:spPr>
          <a:xfrm>
            <a:off x="456568" y="690100"/>
            <a:ext cx="825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For the inception of the continuous management of and communication with relevant stakeholders </a:t>
            </a:r>
            <a:br>
              <a:rPr lang="en-US" sz="1200" dirty="0">
                <a:latin typeface="Trebuchet MS" panose="020B0703020202090204" pitchFamily="34" charset="0"/>
              </a:rPr>
            </a:br>
            <a:r>
              <a:rPr lang="en-US" sz="1200" dirty="0">
                <a:latin typeface="Trebuchet MS" panose="020B0703020202090204" pitchFamily="34" charset="0"/>
              </a:rPr>
              <a:t>the CDP should guidance in form of tools or best practices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0632A08C-D0E4-684A-977B-7A84313A774B}"/>
              </a:ext>
            </a:extLst>
          </p:cNvPr>
          <p:cNvCxnSpPr/>
          <p:nvPr/>
        </p:nvCxnSpPr>
        <p:spPr>
          <a:xfrm>
            <a:off x="579120" y="6431280"/>
            <a:ext cx="11186160" cy="0"/>
          </a:xfrm>
          <a:prstGeom prst="line">
            <a:avLst/>
          </a:prstGeom>
          <a:ln>
            <a:solidFill>
              <a:srgbClr val="8522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15B2B05-662F-6248-BCC0-7B299BF9734D}"/>
              </a:ext>
            </a:extLst>
          </p:cNvPr>
          <p:cNvGrpSpPr/>
          <p:nvPr/>
        </p:nvGrpSpPr>
        <p:grpSpPr>
          <a:xfrm>
            <a:off x="2788237" y="1383078"/>
            <a:ext cx="7123985" cy="4665599"/>
            <a:chOff x="2799124" y="1884899"/>
            <a:chExt cx="4857662" cy="318135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277350-41F4-EC41-89C1-393E72069D08}"/>
                </a:ext>
              </a:extLst>
            </p:cNvPr>
            <p:cNvSpPr/>
            <p:nvPr/>
          </p:nvSpPr>
          <p:spPr>
            <a:xfrm rot="16200000">
              <a:off x="1418012" y="3266013"/>
              <a:ext cx="2965905" cy="203677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Power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9B5AF89-C69F-5644-94CA-BB3CAD4CDBCE}"/>
                </a:ext>
              </a:extLst>
            </p:cNvPr>
            <p:cNvSpPr/>
            <p:nvPr/>
          </p:nvSpPr>
          <p:spPr>
            <a:xfrm>
              <a:off x="3002804" y="4860965"/>
              <a:ext cx="4116436" cy="205285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Interest in the CD(P)</a:t>
              </a:r>
            </a:p>
          </p:txBody>
        </p: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1EC9C96A-8886-9A41-A6BF-383D811ADB24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061022" y="1895059"/>
              <a:ext cx="5746" cy="296590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8CFDC676-ECAF-DB4E-AA77-7BE0F88EA71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3002803" y="3367851"/>
              <a:ext cx="4116436" cy="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E0D91F44-915A-5849-BFEF-2BCBCA1B2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4522" y="1884899"/>
              <a:ext cx="411643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3FEE948B-DA3A-9D45-94AA-307161759C6F}"/>
                </a:ext>
              </a:extLst>
            </p:cNvPr>
            <p:cNvCxnSpPr>
              <a:cxnSpLocks/>
            </p:cNvCxnSpPr>
            <p:nvPr/>
          </p:nvCxnSpPr>
          <p:spPr>
            <a:xfrm>
              <a:off x="7119240" y="1884899"/>
              <a:ext cx="0" cy="31400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5D364B-8C51-B64F-85CE-B6227267CE7D}"/>
                </a:ext>
              </a:extLst>
            </p:cNvPr>
            <p:cNvSpPr txBox="1"/>
            <p:nvPr/>
          </p:nvSpPr>
          <p:spPr>
            <a:xfrm rot="16200000">
              <a:off x="5403174" y="2886488"/>
              <a:ext cx="15590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BAB7FBE-CC66-2549-ACB5-5F17784C820B}"/>
                </a:ext>
              </a:extLst>
            </p:cNvPr>
            <p:cNvSpPr txBox="1"/>
            <p:nvPr/>
          </p:nvSpPr>
          <p:spPr>
            <a:xfrm rot="16200000">
              <a:off x="2127299" y="3562262"/>
              <a:ext cx="15590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bg1"/>
                  </a:solidFill>
                </a:rPr>
                <a:t>low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DF2D567-5CC6-7F48-A050-1C4CAF4798F9}"/>
                </a:ext>
              </a:extLst>
            </p:cNvPr>
            <p:cNvGrpSpPr/>
            <p:nvPr/>
          </p:nvGrpSpPr>
          <p:grpSpPr>
            <a:xfrm rot="5400000">
              <a:off x="5547828" y="2957293"/>
              <a:ext cx="215445" cy="4002471"/>
              <a:chOff x="6227399" y="1672305"/>
              <a:chExt cx="215445" cy="4002471"/>
            </a:xfrm>
          </p:grpSpPr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C9019951-57DB-D143-9956-C4C5BB02877D}"/>
                  </a:ext>
                </a:extLst>
              </p:cNvPr>
              <p:cNvSpPr txBox="1"/>
              <p:nvPr/>
            </p:nvSpPr>
            <p:spPr>
              <a:xfrm rot="16200000">
                <a:off x="5555575" y="2344130"/>
                <a:ext cx="1559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B46F8B-49BB-3F45-99D4-DAFBF76BC9D6}"/>
                  </a:ext>
                </a:extLst>
              </p:cNvPr>
              <p:cNvSpPr txBox="1"/>
              <p:nvPr/>
            </p:nvSpPr>
            <p:spPr>
              <a:xfrm rot="16200000">
                <a:off x="5555574" y="4787507"/>
                <a:ext cx="1559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296EB15-A66A-9245-9584-79ED2905B42F}"/>
                </a:ext>
              </a:extLst>
            </p:cNvPr>
            <p:cNvSpPr/>
            <p:nvPr/>
          </p:nvSpPr>
          <p:spPr>
            <a:xfrm>
              <a:off x="3557591" y="3906774"/>
              <a:ext cx="967637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Monitor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1CD44D4-9F00-0146-ABEF-EEEC3B602706}"/>
                </a:ext>
              </a:extLst>
            </p:cNvPr>
            <p:cNvSpPr/>
            <p:nvPr/>
          </p:nvSpPr>
          <p:spPr>
            <a:xfrm>
              <a:off x="5231619" y="3929621"/>
              <a:ext cx="1584088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Keep </a:t>
              </a:r>
              <a:r>
                <a:rPr lang="en-US" b="1" i="1" dirty="0">
                  <a:solidFill>
                    <a:schemeClr val="bg1">
                      <a:lumMod val="75000"/>
                    </a:schemeClr>
                  </a:solidFill>
                </a:rPr>
                <a:t>informed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A72B7325-BCCD-0343-9509-D0F8CFFC2D6A}"/>
                </a:ext>
              </a:extLst>
            </p:cNvPr>
            <p:cNvSpPr/>
            <p:nvPr/>
          </p:nvSpPr>
          <p:spPr>
            <a:xfrm>
              <a:off x="3297242" y="2433982"/>
              <a:ext cx="1515095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Keep </a:t>
              </a:r>
              <a:r>
                <a:rPr lang="en-US" b="1" i="1" dirty="0">
                  <a:solidFill>
                    <a:schemeClr val="bg1">
                      <a:lumMod val="75000"/>
                    </a:schemeClr>
                  </a:solidFill>
                </a:rPr>
                <a:t>satisfied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95A487DE-FE22-754B-933E-B261CAC55B1B}"/>
                </a:ext>
              </a:extLst>
            </p:cNvPr>
            <p:cNvSpPr/>
            <p:nvPr/>
          </p:nvSpPr>
          <p:spPr>
            <a:xfrm>
              <a:off x="5281097" y="2453650"/>
              <a:ext cx="1683474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Manage </a:t>
              </a:r>
              <a:r>
                <a:rPr lang="de-DE" b="1" i="1" dirty="0" err="1">
                  <a:solidFill>
                    <a:schemeClr val="bg1">
                      <a:lumMod val="75000"/>
                    </a:schemeClr>
                  </a:solidFill>
                </a:rPr>
                <a:t>closely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209BD38-A075-1745-9C39-152C5E4517FD}"/>
                </a:ext>
              </a:extLst>
            </p:cNvPr>
            <p:cNvSpPr/>
            <p:nvPr/>
          </p:nvSpPr>
          <p:spPr>
            <a:xfrm>
              <a:off x="3614345" y="2936975"/>
              <a:ext cx="107899" cy="107899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5139545-D4C3-7B47-8786-54552561E495}"/>
                </a:ext>
              </a:extLst>
            </p:cNvPr>
            <p:cNvSpPr txBox="1"/>
            <p:nvPr/>
          </p:nvSpPr>
          <p:spPr>
            <a:xfrm>
              <a:off x="3704925" y="2867814"/>
              <a:ext cx="764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AACSB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867F979-DEC7-A140-89A7-5C566A7E218B}"/>
                </a:ext>
              </a:extLst>
            </p:cNvPr>
            <p:cNvSpPr/>
            <p:nvPr/>
          </p:nvSpPr>
          <p:spPr>
            <a:xfrm>
              <a:off x="5737288" y="4371868"/>
              <a:ext cx="107899" cy="107899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8C5EB45F-756D-F440-B244-EAEE26C7268E}"/>
                </a:ext>
              </a:extLst>
            </p:cNvPr>
            <p:cNvSpPr txBox="1"/>
            <p:nvPr/>
          </p:nvSpPr>
          <p:spPr>
            <a:xfrm>
              <a:off x="5827868" y="4302707"/>
              <a:ext cx="764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Students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9ACCA396-47D3-8646-B818-DA8DF38C4D63}"/>
                </a:ext>
              </a:extLst>
            </p:cNvPr>
            <p:cNvSpPr/>
            <p:nvPr/>
          </p:nvSpPr>
          <p:spPr>
            <a:xfrm>
              <a:off x="4914664" y="3494473"/>
              <a:ext cx="107899" cy="107899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E67EC2C0-258F-614A-93F9-8B4714461A12}"/>
                </a:ext>
              </a:extLst>
            </p:cNvPr>
            <p:cNvSpPr txBox="1"/>
            <p:nvPr/>
          </p:nvSpPr>
          <p:spPr>
            <a:xfrm>
              <a:off x="5005244" y="3425312"/>
              <a:ext cx="764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Employers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52710184-F7EF-FF40-B352-8B19502B51BC}"/>
                </a:ext>
              </a:extLst>
            </p:cNvPr>
            <p:cNvSpPr/>
            <p:nvPr/>
          </p:nvSpPr>
          <p:spPr>
            <a:xfrm>
              <a:off x="5727028" y="2937177"/>
              <a:ext cx="107899" cy="107899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D27BE0B8-9E74-A141-BBEA-203AE5AA6C47}"/>
                </a:ext>
              </a:extLst>
            </p:cNvPr>
            <p:cNvSpPr txBox="1"/>
            <p:nvPr/>
          </p:nvSpPr>
          <p:spPr>
            <a:xfrm>
              <a:off x="5817608" y="2868016"/>
              <a:ext cx="764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Lecturers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92F6553-11BA-4345-81DD-D085929CEC8F}"/>
                </a:ext>
              </a:extLst>
            </p:cNvPr>
            <p:cNvSpPr/>
            <p:nvPr/>
          </p:nvSpPr>
          <p:spPr>
            <a:xfrm>
              <a:off x="6131326" y="2083180"/>
              <a:ext cx="107899" cy="107899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B0BC9635-ED98-3747-8250-3D03379954C7}"/>
                </a:ext>
              </a:extLst>
            </p:cNvPr>
            <p:cNvSpPr txBox="1"/>
            <p:nvPr/>
          </p:nvSpPr>
          <p:spPr>
            <a:xfrm>
              <a:off x="6221906" y="2014019"/>
              <a:ext cx="764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CDP-Team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ED312C8-E3D7-AB4B-AE88-D8097CA20487}"/>
                </a:ext>
              </a:extLst>
            </p:cNvPr>
            <p:cNvSpPr/>
            <p:nvPr/>
          </p:nvSpPr>
          <p:spPr>
            <a:xfrm>
              <a:off x="3318952" y="2236302"/>
              <a:ext cx="107899" cy="107899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BB1015C4-308A-4041-8627-4853C873E2DC}"/>
                </a:ext>
              </a:extLst>
            </p:cNvPr>
            <p:cNvSpPr txBox="1"/>
            <p:nvPr/>
          </p:nvSpPr>
          <p:spPr>
            <a:xfrm>
              <a:off x="3409532" y="2167141"/>
              <a:ext cx="1518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Governmental authorities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3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CE298388-0A9F-0F4E-9A62-C602B9AC2241}"/>
              </a:ext>
            </a:extLst>
          </p:cNvPr>
          <p:cNvSpPr txBox="1"/>
          <p:nvPr/>
        </p:nvSpPr>
        <p:spPr>
          <a:xfrm>
            <a:off x="445062" y="307497"/>
            <a:ext cx="882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Power-Interest Grid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8C8E0E-2999-3F40-9442-E3CA24135F18}"/>
              </a:ext>
            </a:extLst>
          </p:cNvPr>
          <p:cNvSpPr txBox="1"/>
          <p:nvPr/>
        </p:nvSpPr>
        <p:spPr>
          <a:xfrm>
            <a:off x="456568" y="690100"/>
            <a:ext cx="825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For the inception of the continuous management of and communication with relevant stakeholders </a:t>
            </a:r>
            <a:br>
              <a:rPr lang="en-US" sz="1200" dirty="0">
                <a:latin typeface="Trebuchet MS" panose="020B0703020202090204" pitchFamily="34" charset="0"/>
              </a:rPr>
            </a:br>
            <a:r>
              <a:rPr lang="en-US" sz="1200" dirty="0">
                <a:latin typeface="Trebuchet MS" panose="020B0703020202090204" pitchFamily="34" charset="0"/>
              </a:rPr>
              <a:t>the CDP should guidance in form of tools or best practices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0632A08C-D0E4-684A-977B-7A84313A774B}"/>
              </a:ext>
            </a:extLst>
          </p:cNvPr>
          <p:cNvCxnSpPr/>
          <p:nvPr/>
        </p:nvCxnSpPr>
        <p:spPr>
          <a:xfrm>
            <a:off x="579120" y="6431280"/>
            <a:ext cx="11186160" cy="0"/>
          </a:xfrm>
          <a:prstGeom prst="line">
            <a:avLst/>
          </a:prstGeom>
          <a:ln>
            <a:solidFill>
              <a:srgbClr val="8522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15B2B05-662F-6248-BCC0-7B299BF9734D}"/>
              </a:ext>
            </a:extLst>
          </p:cNvPr>
          <p:cNvGrpSpPr/>
          <p:nvPr/>
        </p:nvGrpSpPr>
        <p:grpSpPr>
          <a:xfrm>
            <a:off x="2788237" y="1383078"/>
            <a:ext cx="7123985" cy="4665599"/>
            <a:chOff x="2799124" y="1884899"/>
            <a:chExt cx="4857662" cy="318135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277350-41F4-EC41-89C1-393E72069D08}"/>
                </a:ext>
              </a:extLst>
            </p:cNvPr>
            <p:cNvSpPr/>
            <p:nvPr/>
          </p:nvSpPr>
          <p:spPr>
            <a:xfrm rot="16200000">
              <a:off x="1418012" y="3266013"/>
              <a:ext cx="2965905" cy="203677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Power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9B5AF89-C69F-5644-94CA-BB3CAD4CDBCE}"/>
                </a:ext>
              </a:extLst>
            </p:cNvPr>
            <p:cNvSpPr/>
            <p:nvPr/>
          </p:nvSpPr>
          <p:spPr>
            <a:xfrm>
              <a:off x="3002804" y="4860965"/>
              <a:ext cx="4116436" cy="205285"/>
            </a:xfrm>
            <a:prstGeom prst="rect">
              <a:avLst/>
            </a:prstGeom>
            <a:solidFill>
              <a:srgbClr val="852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Interest in the CD(P)</a:t>
              </a:r>
            </a:p>
          </p:txBody>
        </p: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1EC9C96A-8886-9A41-A6BF-383D811ADB24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061022" y="1895059"/>
              <a:ext cx="5746" cy="296590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8CFDC676-ECAF-DB4E-AA77-7BE0F88EA71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3002803" y="3367851"/>
              <a:ext cx="4116436" cy="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E0D91F44-915A-5849-BFEF-2BCBCA1B2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4522" y="1884899"/>
              <a:ext cx="411643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3FEE948B-DA3A-9D45-94AA-307161759C6F}"/>
                </a:ext>
              </a:extLst>
            </p:cNvPr>
            <p:cNvCxnSpPr>
              <a:cxnSpLocks/>
            </p:cNvCxnSpPr>
            <p:nvPr/>
          </p:nvCxnSpPr>
          <p:spPr>
            <a:xfrm>
              <a:off x="7119240" y="1884899"/>
              <a:ext cx="0" cy="31400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5D364B-8C51-B64F-85CE-B6227267CE7D}"/>
                </a:ext>
              </a:extLst>
            </p:cNvPr>
            <p:cNvSpPr txBox="1"/>
            <p:nvPr/>
          </p:nvSpPr>
          <p:spPr>
            <a:xfrm rot="16200000">
              <a:off x="5403174" y="2886488"/>
              <a:ext cx="15590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BAB7FBE-CC66-2549-ACB5-5F17784C820B}"/>
                </a:ext>
              </a:extLst>
            </p:cNvPr>
            <p:cNvSpPr txBox="1"/>
            <p:nvPr/>
          </p:nvSpPr>
          <p:spPr>
            <a:xfrm rot="16200000">
              <a:off x="2127299" y="3562262"/>
              <a:ext cx="15590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chemeClr val="bg1"/>
                  </a:solidFill>
                </a:rPr>
                <a:t>low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DF2D567-5CC6-7F48-A050-1C4CAF4798F9}"/>
                </a:ext>
              </a:extLst>
            </p:cNvPr>
            <p:cNvGrpSpPr/>
            <p:nvPr/>
          </p:nvGrpSpPr>
          <p:grpSpPr>
            <a:xfrm rot="5400000">
              <a:off x="5547828" y="2957293"/>
              <a:ext cx="215445" cy="4002471"/>
              <a:chOff x="6227399" y="1672305"/>
              <a:chExt cx="215445" cy="4002471"/>
            </a:xfrm>
          </p:grpSpPr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C9019951-57DB-D143-9956-C4C5BB02877D}"/>
                  </a:ext>
                </a:extLst>
              </p:cNvPr>
              <p:cNvSpPr txBox="1"/>
              <p:nvPr/>
            </p:nvSpPr>
            <p:spPr>
              <a:xfrm rot="16200000">
                <a:off x="5555575" y="2344130"/>
                <a:ext cx="1559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B46F8B-49BB-3F45-99D4-DAFBF76BC9D6}"/>
                  </a:ext>
                </a:extLst>
              </p:cNvPr>
              <p:cNvSpPr txBox="1"/>
              <p:nvPr/>
            </p:nvSpPr>
            <p:spPr>
              <a:xfrm rot="16200000">
                <a:off x="5555574" y="4787507"/>
                <a:ext cx="1559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296EB15-A66A-9245-9584-79ED2905B42F}"/>
                </a:ext>
              </a:extLst>
            </p:cNvPr>
            <p:cNvSpPr/>
            <p:nvPr/>
          </p:nvSpPr>
          <p:spPr>
            <a:xfrm>
              <a:off x="3557591" y="3906774"/>
              <a:ext cx="967637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Monitor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1CD44D4-9F00-0146-ABEF-EEEC3B602706}"/>
                </a:ext>
              </a:extLst>
            </p:cNvPr>
            <p:cNvSpPr/>
            <p:nvPr/>
          </p:nvSpPr>
          <p:spPr>
            <a:xfrm>
              <a:off x="5231619" y="3929621"/>
              <a:ext cx="1584088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Keep </a:t>
              </a:r>
              <a:r>
                <a:rPr lang="en-US" b="1" i="1" dirty="0">
                  <a:solidFill>
                    <a:schemeClr val="bg1">
                      <a:lumMod val="75000"/>
                    </a:schemeClr>
                  </a:solidFill>
                </a:rPr>
                <a:t>informed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A72B7325-BCCD-0343-9509-D0F8CFFC2D6A}"/>
                </a:ext>
              </a:extLst>
            </p:cNvPr>
            <p:cNvSpPr/>
            <p:nvPr/>
          </p:nvSpPr>
          <p:spPr>
            <a:xfrm>
              <a:off x="3297242" y="2433982"/>
              <a:ext cx="1515095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Keep </a:t>
              </a:r>
              <a:r>
                <a:rPr lang="en-US" b="1" i="1" dirty="0">
                  <a:solidFill>
                    <a:schemeClr val="bg1">
                      <a:lumMod val="75000"/>
                    </a:schemeClr>
                  </a:solidFill>
                </a:rPr>
                <a:t>satisfied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95A487DE-FE22-754B-933E-B261CAC55B1B}"/>
                </a:ext>
              </a:extLst>
            </p:cNvPr>
            <p:cNvSpPr/>
            <p:nvPr/>
          </p:nvSpPr>
          <p:spPr>
            <a:xfrm>
              <a:off x="5281097" y="2453650"/>
              <a:ext cx="1683474" cy="251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i="1" dirty="0">
                  <a:solidFill>
                    <a:schemeClr val="bg1">
                      <a:lumMod val="75000"/>
                    </a:schemeClr>
                  </a:solidFill>
                </a:rPr>
                <a:t>Manage </a:t>
              </a:r>
              <a:r>
                <a:rPr lang="de-DE" b="1" i="1" dirty="0" err="1">
                  <a:solidFill>
                    <a:schemeClr val="bg1">
                      <a:lumMod val="75000"/>
                    </a:schemeClr>
                  </a:solidFill>
                </a:rPr>
                <a:t>closely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72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Hoffmeister</dc:creator>
  <cp:lastModifiedBy>Armin Stein</cp:lastModifiedBy>
  <cp:revision>31</cp:revision>
  <dcterms:created xsi:type="dcterms:W3CDTF">2018-03-20T11:47:19Z</dcterms:created>
  <dcterms:modified xsi:type="dcterms:W3CDTF">2020-03-30T09:29:31Z</dcterms:modified>
</cp:coreProperties>
</file>