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git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WenQuanYi Micro Hei"/>
              </a:rPr>
              <a:t>Git is a version control system tool that tracks changes to your code and shares those changes with others.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Explain the git  work flow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438120" y="173736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There are three stages.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 working directory the beginning stage.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 staging directory which is the second stage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 the git directory (repository)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Basic commands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3600" y="1828800"/>
            <a:ext cx="9871920" cy="531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 You create / edit/modify a file inside your git directory.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 You stage the changes to the staging area.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 You commit these changes which create a permanent snapshot of the file in the git directory along with a message that indicates what you did to the file.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git commit command moves the files from the staging area to the repository.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git add command moves the files from the working area to the staging area. In the staging area is where the file is ready to be committed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2018-05-25T08:49:14Z</dcterms:created>
  <dc:creator/>
  <dc:description/>
  <dc:language>en-US</dc:language>
  <cp:lastModifiedBy/>
  <dcterms:modified xsi:type="dcterms:W3CDTF">2018-05-25T09:16:15Z</dcterms:modified>
  <cp:revision>3</cp:revision>
  <dc:subject/>
  <dc:title/>
</cp:coreProperties>
</file>