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ppt/_rels/presentation.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9.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media/image6.png" ContentType="image/png"/>
  <Override PartName="/ppt/media/image5.png" ContentType="image/png"/>
  <Override PartName="/ppt/media/image7.png" ContentType="image/png"/>
  <Override PartName="/ppt/media/image8.png" ContentType="image/png"/>
  <Override PartName="/ppt/media/image1.png" ContentType="image/png"/>
  <Override PartName="/ppt/media/image2.png" ContentType="image/png"/>
  <Override PartName="/ppt/media/image3.png" ContentType="image/png"/>
  <Override PartName="/ppt/media/image4.png" ContentType="image/png"/>
  <Override PartName="/ppt/presProps.xml" ContentType="application/vnd.openxmlformats-officedocument.presentationml.presPro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slideLayouts/slideLayout6.xml" ContentType="application/vnd.openxmlformats-officedocument.presentationml.slideLayout+xml"/>
  <Override PartName="/ppt/slideLayouts/slideLayout42.xml" ContentType="application/vnd.openxmlformats-officedocument.presentationml.slideLayout+xml"/>
  <Override PartName="/ppt/slideLayouts/slideLayout67.xml" ContentType="application/vnd.openxmlformats-officedocument.presentationml.slideLayout+xml"/>
  <Override PartName="/ppt/slideLayouts/slideLayout5.xml" ContentType="application/vnd.openxmlformats-officedocument.presentationml.slideLayout+xml"/>
  <Override PartName="/ppt/slideLayouts/slideLayout41.xml" ContentType="application/vnd.openxmlformats-officedocument.presentationml.slideLayout+xml"/>
  <Override PartName="/ppt/slideLayouts/slideLayout66.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65.xml" ContentType="application/vnd.openxmlformats-officedocument.presentationml.slideLayout+xml"/>
  <Override PartName="/ppt/slideLayouts/slideLayout3.xml" ContentType="application/vnd.openxmlformats-officedocument.presentationml.slideLayout+xml"/>
  <Override PartName="/ppt/slideLayouts/slideLayout64.xml" ContentType="application/vnd.openxmlformats-officedocument.presentationml.slideLayout+xml"/>
  <Override PartName="/ppt/slideLayouts/slideLayout1.xml" ContentType="application/vnd.openxmlformats-officedocument.presentationml.slideLayout+xml"/>
  <Override PartName="/ppt/slideLayouts/slideLayout62.xml" ContentType="application/vnd.openxmlformats-officedocument.presentationml.slideLayout+xml"/>
  <Override PartName="/ppt/slideLayouts/slideLayout2.xml" ContentType="application/vnd.openxmlformats-officedocument.presentationml.slideLayout+xml"/>
  <Override PartName="/ppt/slideLayouts/slideLayout63.xml" ContentType="application/vnd.openxmlformats-officedocument.presentationml.slideLayout+xml"/>
  <Override PartName="/ppt/slideLayouts/slideLayout7.xml" ContentType="application/vnd.openxmlformats-officedocument.presentationml.slideLayout+xml"/>
  <Override PartName="/ppt/slideLayouts/slideLayout43.xml" ContentType="application/vnd.openxmlformats-officedocument.presentationml.slideLayout+xml"/>
  <Override PartName="/ppt/slideLayouts/slideLayout68.xml" ContentType="application/vnd.openxmlformats-officedocument.presentationml.slideLayout+xml"/>
  <Override PartName="/ppt/slideLayouts/slideLayout8.xml" ContentType="application/vnd.openxmlformats-officedocument.presentationml.slideLayout+xml"/>
  <Override PartName="/ppt/slideLayouts/slideLayout44.xml" ContentType="application/vnd.openxmlformats-officedocument.presentationml.slideLayout+xml"/>
  <Override PartName="/ppt/slideLayouts/slideLayout69.xml" ContentType="application/vnd.openxmlformats-officedocument.presentationml.slideLayout+xml"/>
  <Override PartName="/ppt/slideLayouts/slideLayout9.xml" ContentType="application/vnd.openxmlformats-officedocument.presentationml.slideLayout+xml"/>
  <Override PartName="/ppt/slideLayouts/slideLayout20.xml" ContentType="application/vnd.openxmlformats-officedocument.presentationml.slideLayout+xml"/>
  <Override PartName="/ppt/slideLayouts/slideLayout45.xml" ContentType="application/vnd.openxmlformats-officedocument.presentationml.slideLayout+xml"/>
  <Override PartName="/ppt/slideLayouts/slideLayout36.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59.xml" ContentType="application/vnd.openxmlformats-officedocument.presentationml.slideLayout+xml"/>
  <Override PartName="/ppt/slideLayouts/slideLayout33.xml" ContentType="application/vnd.openxmlformats-officedocument.presentationml.slideLayout+xml"/>
  <Override PartName="/ppt/slideLayouts/slideLayout58.xml" ContentType="application/vnd.openxmlformats-officedocument.presentationml.slideLayout+xml"/>
  <Override PartName="/ppt/slideLayouts/slideLayout32.xml" ContentType="application/vnd.openxmlformats-officedocument.presentationml.slideLayout+xml"/>
  <Override PartName="/ppt/slideLayouts/slideLayout57.xml" ContentType="application/vnd.openxmlformats-officedocument.presentationml.slideLayout+xml"/>
  <Override PartName="/ppt/slideLayouts/slideLayout31.xml" ContentType="application/vnd.openxmlformats-officedocument.presentationml.slideLayout+xml"/>
  <Override PartName="/ppt/slideLayouts/slideLayout56.xml" ContentType="application/vnd.openxmlformats-officedocument.presentationml.slideLayout+xml"/>
  <Override PartName="/ppt/slideLayouts/slideLayout1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71.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72.xml" ContentType="application/vnd.openxmlformats-officedocument.presentationml.slideLayout+xml"/>
  <Override PartName="/ppt/slideLayouts/slideLayout70.xml" ContentType="application/vnd.openxmlformats-officedocument.presentationml.slideLayout+xml"/>
  <Override PartName="/ppt/slideLayouts/slideLayout54.xml" ContentType="application/vnd.openxmlformats-officedocument.presentationml.slideLayout+xml"/>
  <Override PartName="/ppt/slideLayouts/slideLayout61.xml" ContentType="application/vnd.openxmlformats-officedocument.presentationml.slideLayout+xml"/>
  <Override PartName="/ppt/slideLayouts/slideLayout14.xml" ContentType="application/vnd.openxmlformats-officedocument.presentationml.slideLayout+xml"/>
  <Override PartName="/ppt/slideLayouts/slideLayout39.xml" ContentType="application/vnd.openxmlformats-officedocument.presentationml.slideLayout+xml"/>
  <Override PartName="/ppt/slideLayouts/slideLayout53.xml" ContentType="application/vnd.openxmlformats-officedocument.presentationml.slideLayout+xml"/>
  <Override PartName="/ppt/slideLayouts/slideLayout60.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8.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55.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19.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8.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7.xml.rels" ContentType="application/vnd.openxmlformats-package.relationships+xml"/>
  <Override PartName="/ppt/slideLayouts/_rels/slideLayout1.xml.rels" ContentType="application/vnd.openxmlformats-package.relationships+xml"/>
  <Override PartName="/ppt/slideLayouts/_rels/slideLayout16.xml.rels" ContentType="application/vnd.openxmlformats-package.relationships+xml"/>
  <Override PartName="/ppt/slideLayouts/_rels/slideLayout12.xml.rels" ContentType="application/vnd.openxmlformats-package.relationships+xml"/>
  <Override PartName="/ppt/slideLayouts/_rels/slideLayout59.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54.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61.xml.rels" ContentType="application/vnd.openxmlformats-package.relationships+xml"/>
  <Override PartName="/ppt/slideLayouts/_rels/slideLayout70.xml.rels" ContentType="application/vnd.openxmlformats-package.relationships+xml"/>
  <Override PartName="/ppt/slideLayouts/_rels/slideLayout42.xml.rels" ContentType="application/vnd.openxmlformats-package.relationships+xml"/>
  <Override PartName="/ppt/slideLayouts/_rels/slideLayout72.xml.rels" ContentType="application/vnd.openxmlformats-package.relationships+xml"/>
  <Override PartName="/ppt/slideLayouts/_rels/slideLayout44.xml.rels" ContentType="application/vnd.openxmlformats-package.relationships+xml"/>
  <Override PartName="/ppt/slideLayouts/_rels/slideLayout53.xml.rels" ContentType="application/vnd.openxmlformats-package.relationships+xml"/>
  <Override PartName="/ppt/slideLayouts/_rels/slideLayout36.xml.rels" ContentType="application/vnd.openxmlformats-package.relationships+xml"/>
  <Override PartName="/ppt/slideLayouts/_rels/slideLayout45.xml.rels" ContentType="application/vnd.openxmlformats-package.relationships+xml"/>
  <Override PartName="/ppt/slideLayouts/_rels/slideLayout35.xml.rels" ContentType="application/vnd.openxmlformats-package.relationships+xml"/>
  <Override PartName="/ppt/slideLayouts/_rels/slideLayout41.xml.rels" ContentType="application/vnd.openxmlformats-package.relationships+xml"/>
  <Override PartName="/ppt/slideLayouts/_rels/slideLayout7.xml.rels" ContentType="application/vnd.openxmlformats-package.relationships+xml"/>
  <Override PartName="/ppt/slideLayouts/_rels/slideLayout63.xml.rels" ContentType="application/vnd.openxmlformats-package.relationships+xml"/>
  <Override PartName="/ppt/slideLayouts/_rels/slideLayout64.xml.rels" ContentType="application/vnd.openxmlformats-package.relationships+xml"/>
  <Override PartName="/ppt/slideLayouts/_rels/slideLayout11.xml.rels" ContentType="application/vnd.openxmlformats-package.relationships+xml"/>
  <Override PartName="/ppt/slideLayouts/_rels/slideLayout58.xml.rels" ContentType="application/vnd.openxmlformats-package.relationships+xml"/>
  <Override PartName="/ppt/slideLayouts/_rels/slideLayout62.xml.rels" ContentType="application/vnd.openxmlformats-package.relationships+xml"/>
  <Override PartName="/ppt/slideLayouts/_rels/slideLayout67.xml.rels" ContentType="application/vnd.openxmlformats-package.relationships+xml"/>
  <Override PartName="/ppt/slideLayouts/_rels/slideLayout15.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40.xml.rels" ContentType="application/vnd.openxmlformats-package.relationships+xml"/>
  <Override PartName="/ppt/slideLayouts/_rels/slideLayout6.xml.rels" ContentType="application/vnd.openxmlformats-package.relationships+xml"/>
  <Override PartName="/ppt/slideLayouts/_rels/slideLayout6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68.xml.rels" ContentType="application/vnd.openxmlformats-package.relationships+xml"/>
  <Override PartName="/ppt/slideLayouts/_rels/slideLayout65.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57.xml.rels" ContentType="application/vnd.openxmlformats-package.relationships+xml"/>
  <Override PartName="/ppt/slideLayouts/_rels/slideLayout31.xml.rels" ContentType="application/vnd.openxmlformats-package.relationships+xml"/>
  <Override PartName="/ppt/slideLayouts/_rels/slideLayout56.xml.rels" ContentType="application/vnd.openxmlformats-package.relationships+xml"/>
  <Override PartName="/ppt/slideLayouts/_rels/slideLayout37.xml.rels" ContentType="application/vnd.openxmlformats-package.relationships+xml"/>
  <Override PartName="/ppt/slideLayouts/_rels/slideLayout71.xml.rels" ContentType="application/vnd.openxmlformats-package.relationships+xml"/>
  <Override PartName="/ppt/slideLayouts/_rels/slideLayout43.xml.rels" ContentType="application/vnd.openxmlformats-package.relationships+xml"/>
  <Override PartName="/ppt/slideLayouts/_rels/slideLayout38.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50.xml.rels" ContentType="application/vnd.openxmlformats-package.relationships+xml"/>
  <Override PartName="/ppt/slideLayouts/_rels/slideLayout69.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_rels/.rels" ContentType="application/vnd.openxmlformats-package.relationship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x="9144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95DD2140-FBA6-4A80-A8F5-7B7E50867E54}"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320" cy="1468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
          </p:nvPr>
        </p:nvSpPr>
        <p:spPr/>
        <p:txBody>
          <a:bodyPr/>
          <a:p>
            <a:fld id="{A3DE66C6-AD8D-4835-9E9B-9F3AA12C883C}"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85800" y="2130480"/>
            <a:ext cx="7771320" cy="1468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2"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1"/>
          </p:nvPr>
        </p:nvSpPr>
        <p:spPr/>
        <p:txBody>
          <a:bodyPr/>
          <a:p>
            <a:fld id="{67A51127-F4AA-444A-81C7-95317DB7E66B}"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85800" y="2130480"/>
            <a:ext cx="7771320" cy="1468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1"/>
          </p:nvPr>
        </p:nvSpPr>
        <p:spPr/>
        <p:txBody>
          <a:bodyPr/>
          <a:p>
            <a:fld id="{3F3B7C88-5914-4506-994E-B8EBCBD83B4C}"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685800" y="2130480"/>
            <a:ext cx="7771320" cy="1468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9"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85800" y="2130480"/>
            <a:ext cx="7771320" cy="1468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1"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85800" y="2130480"/>
            <a:ext cx="7771320" cy="1468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3"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4"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685800" y="2130480"/>
            <a:ext cx="7771320" cy="1468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685800" y="2130480"/>
            <a:ext cx="7771320" cy="68097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85800" y="2130480"/>
            <a:ext cx="7771320" cy="1468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9"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60"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2130480"/>
            <a:ext cx="7771320" cy="1468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sldNum" idx="1"/>
          </p:nvPr>
        </p:nvSpPr>
        <p:spPr/>
        <p:txBody>
          <a:bodyPr/>
          <a:p>
            <a:fld id="{71579FA2-CAF1-417F-8540-FC0B73D3F53A}"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85800" y="2130480"/>
            <a:ext cx="7771320" cy="1468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2"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63"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4"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85800" y="2130480"/>
            <a:ext cx="7771320" cy="1468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6"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7"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8"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85800" y="2130480"/>
            <a:ext cx="7771320" cy="1468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0"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1"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85800" y="2130480"/>
            <a:ext cx="7771320" cy="1468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5"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6"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85800" y="2130480"/>
            <a:ext cx="7771320" cy="1468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8"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9"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0"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1"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2"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3"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685800" y="2130480"/>
            <a:ext cx="7771320" cy="1468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2"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85800" y="2130480"/>
            <a:ext cx="7771320" cy="1468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4"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85800" y="2130480"/>
            <a:ext cx="7771320" cy="1468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6"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97"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685800" y="2130480"/>
            <a:ext cx="7771320" cy="1468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85800" y="2130480"/>
            <a:ext cx="7771320" cy="1468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1"/>
          </p:nvPr>
        </p:nvSpPr>
        <p:spPr/>
        <p:txBody>
          <a:bodyPr/>
          <a:p>
            <a:fld id="{AB53211D-0667-4116-A74D-9D007EDC1FCB}" type="slidenum">
              <a:t>&lt;#&gt;</a:t>
            </a:fld>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685800" y="2130480"/>
            <a:ext cx="7771320" cy="68097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85800" y="2130480"/>
            <a:ext cx="7771320" cy="1468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2"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03"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85800" y="2130480"/>
            <a:ext cx="7771320" cy="1468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5"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06"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7"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85800" y="2130480"/>
            <a:ext cx="7771320" cy="1468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9"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1"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85800" y="2130480"/>
            <a:ext cx="7771320" cy="1468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3"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4"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85800" y="2130480"/>
            <a:ext cx="7771320" cy="1468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6"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7"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8"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9"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85800" y="2130480"/>
            <a:ext cx="7771320" cy="1468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1"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2"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3"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4"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5"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6"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4" name="PlaceHolder 1"/>
          <p:cNvSpPr>
            <a:spLocks noGrp="1"/>
          </p:cNvSpPr>
          <p:nvPr>
            <p:ph type="title"/>
          </p:nvPr>
        </p:nvSpPr>
        <p:spPr>
          <a:xfrm>
            <a:off x="685800" y="2130480"/>
            <a:ext cx="7771320" cy="1468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5"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685800" y="2130480"/>
            <a:ext cx="7771320" cy="1468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7"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320" cy="1468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1"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
          </p:nvPr>
        </p:nvSpPr>
        <p:spPr/>
        <p:txBody>
          <a:bodyPr/>
          <a:p>
            <a:fld id="{886E9B2A-A7A4-4024-9E87-DA91A0B5C174}" type="slidenum">
              <a:t>&lt;#&gt;</a:t>
            </a:fld>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685800" y="2130480"/>
            <a:ext cx="7771320" cy="1468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9"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40"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1" name="PlaceHolder 1"/>
          <p:cNvSpPr>
            <a:spLocks noGrp="1"/>
          </p:cNvSpPr>
          <p:nvPr>
            <p:ph type="title"/>
          </p:nvPr>
        </p:nvSpPr>
        <p:spPr>
          <a:xfrm>
            <a:off x="685800" y="2130480"/>
            <a:ext cx="7771320" cy="1468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2" name="PlaceHolder 1"/>
          <p:cNvSpPr>
            <a:spLocks noGrp="1"/>
          </p:cNvSpPr>
          <p:nvPr>
            <p:ph type="subTitle"/>
          </p:nvPr>
        </p:nvSpPr>
        <p:spPr>
          <a:xfrm>
            <a:off x="685800" y="2130480"/>
            <a:ext cx="7771320" cy="68097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85800" y="2130480"/>
            <a:ext cx="7771320" cy="1468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4"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45"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46"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85800" y="2130480"/>
            <a:ext cx="7771320" cy="1468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8"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4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50"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85800" y="2130480"/>
            <a:ext cx="7771320" cy="1468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2"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53"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54"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685800" y="2130480"/>
            <a:ext cx="7771320" cy="1468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6"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57"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685800" y="2130480"/>
            <a:ext cx="7771320" cy="1468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9"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1"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2"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685800" y="2130480"/>
            <a:ext cx="7771320" cy="1468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4"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5"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6"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7"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8"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9"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85800" y="2130480"/>
            <a:ext cx="7771320" cy="1468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sldNum" idx="1"/>
          </p:nvPr>
        </p:nvSpPr>
        <p:spPr/>
        <p:txBody>
          <a:bodyPr/>
          <a:p>
            <a:fld id="{B753FF51-21F8-4859-9CF6-4926A643EF07}" type="slidenum">
              <a:t>&lt;#&gt;</a:t>
            </a:fld>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7" name="PlaceHolder 1"/>
          <p:cNvSpPr>
            <a:spLocks noGrp="1"/>
          </p:cNvSpPr>
          <p:nvPr>
            <p:ph type="title"/>
          </p:nvPr>
        </p:nvSpPr>
        <p:spPr>
          <a:xfrm>
            <a:off x="685800" y="2130480"/>
            <a:ext cx="7771320" cy="1468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8"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685800" y="2130480"/>
            <a:ext cx="7771320" cy="1468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80"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685800" y="2130480"/>
            <a:ext cx="7771320" cy="1468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82"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83"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4" name="PlaceHolder 1"/>
          <p:cNvSpPr>
            <a:spLocks noGrp="1"/>
          </p:cNvSpPr>
          <p:nvPr>
            <p:ph type="title"/>
          </p:nvPr>
        </p:nvSpPr>
        <p:spPr>
          <a:xfrm>
            <a:off x="685800" y="2130480"/>
            <a:ext cx="7771320" cy="1468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5" name="PlaceHolder 1"/>
          <p:cNvSpPr>
            <a:spLocks noGrp="1"/>
          </p:cNvSpPr>
          <p:nvPr>
            <p:ph type="subTitle"/>
          </p:nvPr>
        </p:nvSpPr>
        <p:spPr>
          <a:xfrm>
            <a:off x="685800" y="2130480"/>
            <a:ext cx="7771320" cy="68097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685800" y="2130480"/>
            <a:ext cx="7771320" cy="1468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87"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88"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89"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685800" y="2130480"/>
            <a:ext cx="7771320" cy="1468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1"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9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93"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685800" y="2130480"/>
            <a:ext cx="7771320" cy="1468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96"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97"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685800" y="2130480"/>
            <a:ext cx="7771320" cy="1468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9"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00"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685800" y="2130480"/>
            <a:ext cx="7771320" cy="1468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02"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03"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04"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05"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85800" y="2130480"/>
            <a:ext cx="7771320" cy="68097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sldNum" idx="1"/>
          </p:nvPr>
        </p:nvSpPr>
        <p:spPr/>
        <p:txBody>
          <a:bodyPr/>
          <a:p>
            <a:fld id="{1CE25A84-5F52-4AE8-BB00-F8DF47E94109}" type="slidenum">
              <a:t>&lt;#&gt;</a:t>
            </a:fld>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685800" y="2130480"/>
            <a:ext cx="7771320" cy="1468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07"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08"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09"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0"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1"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2"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6DCA6490-780D-4AF9-B3C9-7B18AA9AF2CF}" type="slidenum">
              <a:t>&lt;#&gt;</a:t>
            </a:fld>
          </a:p>
        </p:txBody>
      </p:sp>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8" name="PlaceHolder 1"/>
          <p:cNvSpPr>
            <a:spLocks noGrp="1"/>
          </p:cNvSpPr>
          <p:nvPr>
            <p:ph type="title"/>
          </p:nvPr>
        </p:nvSpPr>
        <p:spPr>
          <a:xfrm>
            <a:off x="685800" y="2130480"/>
            <a:ext cx="7771320" cy="1468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9"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sldNum" idx="2"/>
          </p:nvPr>
        </p:nvSpPr>
        <p:spPr/>
        <p:txBody>
          <a:bodyPr/>
          <a:p>
            <a:fld id="{AC1CCAFA-F042-4DD4-A8CB-810BDE8C109E}" type="slidenum">
              <a:t>&lt;#&gt;</a:t>
            </a:fld>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685800" y="2130480"/>
            <a:ext cx="7771320" cy="1468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21"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2"/>
          </p:nvPr>
        </p:nvSpPr>
        <p:spPr/>
        <p:txBody>
          <a:bodyPr/>
          <a:p>
            <a:fld id="{65F8264A-20B7-471F-BD75-ACA468BFF57F}" type="slidenum">
              <a:t>&lt;#&gt;</a:t>
            </a:fld>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685800" y="2130480"/>
            <a:ext cx="7771320" cy="1468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23"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24"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2"/>
          </p:nvPr>
        </p:nvSpPr>
        <p:spPr/>
        <p:txBody>
          <a:bodyPr/>
          <a:p>
            <a:fld id="{4600763E-5A67-4694-936F-380B7E4A9C87}" type="slidenum">
              <a:t>&lt;#&gt;</a:t>
            </a:fld>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5" name="PlaceHolder 1"/>
          <p:cNvSpPr>
            <a:spLocks noGrp="1"/>
          </p:cNvSpPr>
          <p:nvPr>
            <p:ph type="title"/>
          </p:nvPr>
        </p:nvSpPr>
        <p:spPr>
          <a:xfrm>
            <a:off x="685800" y="2130480"/>
            <a:ext cx="7771320" cy="1468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sldNum" idx="2"/>
          </p:nvPr>
        </p:nvSpPr>
        <p:spPr/>
        <p:txBody>
          <a:bodyPr/>
          <a:p>
            <a:fld id="{00BF3469-8DF9-4FC5-A644-30C5A44E4A60}" type="slidenum">
              <a:t>&lt;#&gt;</a:t>
            </a:fld>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6" name="PlaceHolder 1"/>
          <p:cNvSpPr>
            <a:spLocks noGrp="1"/>
          </p:cNvSpPr>
          <p:nvPr>
            <p:ph type="subTitle"/>
          </p:nvPr>
        </p:nvSpPr>
        <p:spPr>
          <a:xfrm>
            <a:off x="685800" y="2130480"/>
            <a:ext cx="7771320" cy="68097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sldNum" idx="2"/>
          </p:nvPr>
        </p:nvSpPr>
        <p:spPr/>
        <p:txBody>
          <a:bodyPr/>
          <a:p>
            <a:fld id="{5EABC24D-76C4-4FEC-94C9-C1442F15104F}" type="slidenum">
              <a:t>&lt;#&gt;</a:t>
            </a:fld>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685800" y="2130480"/>
            <a:ext cx="7771320" cy="1468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2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29"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30"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2"/>
          </p:nvPr>
        </p:nvSpPr>
        <p:spPr/>
        <p:txBody>
          <a:bodyPr/>
          <a:p>
            <a:fld id="{901D83B6-4082-4353-B067-A864456231C5}" type="slidenum">
              <a:t>&lt;#&gt;</a:t>
            </a:fld>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685800" y="2130480"/>
            <a:ext cx="7771320" cy="1468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2"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33"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34"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2"/>
          </p:nvPr>
        </p:nvSpPr>
        <p:spPr/>
        <p:txBody>
          <a:bodyPr/>
          <a:p>
            <a:fld id="{99BBDDE3-45D3-4B98-BB60-029C32AB9EB5}" type="slidenum">
              <a:t>&lt;#&gt;</a:t>
            </a:fld>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685800" y="2130480"/>
            <a:ext cx="7771320" cy="1468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6"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37"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38"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2"/>
          </p:nvPr>
        </p:nvSpPr>
        <p:spPr/>
        <p:txBody>
          <a:bodyPr/>
          <a:p>
            <a:fld id="{FD60C373-74B9-4CFC-9103-AF6C303B5AD8}"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85800" y="2130480"/>
            <a:ext cx="7771320" cy="1468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7"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
          </p:nvPr>
        </p:nvSpPr>
        <p:spPr/>
        <p:txBody>
          <a:bodyPr/>
          <a:p>
            <a:fld id="{95A6C88A-72A9-4090-B599-0C7346429BC6}" type="slidenum">
              <a:t>&lt;#&gt;</a:t>
            </a:fld>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685800" y="2130480"/>
            <a:ext cx="7771320" cy="1468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0"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41"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2"/>
          </p:nvPr>
        </p:nvSpPr>
        <p:spPr/>
        <p:txBody>
          <a:bodyPr/>
          <a:p>
            <a:fld id="{7EDDB12C-5625-46D6-933F-9115A65E99EB}" type="slidenum">
              <a:t>&lt;#&gt;</a:t>
            </a:fld>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685800" y="2130480"/>
            <a:ext cx="7771320" cy="1468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4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45"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46"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2"/>
          </p:nvPr>
        </p:nvSpPr>
        <p:spPr/>
        <p:txBody>
          <a:bodyPr/>
          <a:p>
            <a:fld id="{185CC28A-83C4-4996-8B2A-5C143C8281E0}" type="slidenum">
              <a:t>&lt;#&gt;</a:t>
            </a:fld>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685800" y="2130480"/>
            <a:ext cx="7771320" cy="1468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8"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49"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0"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1"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2"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3"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2"/>
          </p:nvPr>
        </p:nvSpPr>
        <p:spPr/>
        <p:txBody>
          <a:bodyPr/>
          <a:p>
            <a:fld id="{B23B2E48-FA53-4010-BAA4-98F65B069409}"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85800" y="2130480"/>
            <a:ext cx="7771320" cy="1468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
          </p:nvPr>
        </p:nvSpPr>
        <p:spPr/>
        <p:txBody>
          <a:bodyPr/>
          <a:p>
            <a:fld id="{29F31AEF-9A1B-47B7-8BBA-DEBBD385FBC2}"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85800" y="2130480"/>
            <a:ext cx="7771320" cy="1468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
          </p:nvPr>
        </p:nvSpPr>
        <p:spPr/>
        <p:txBody>
          <a:bodyPr/>
          <a:p>
            <a:fld id="{F9F2F70D-DB32-4247-A870-465866ED7866}"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5.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6.pn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Google Shape;19;p15"/>
          <p:cNvSpPr/>
          <p:nvPr/>
        </p:nvSpPr>
        <p:spPr>
          <a:xfrm>
            <a:off x="245160" y="6183000"/>
            <a:ext cx="2132640" cy="597600"/>
          </a:xfrm>
          <a:prstGeom prst="rect">
            <a:avLst/>
          </a:prstGeom>
          <a:solidFill>
            <a:srgbClr val="f2f2f2"/>
          </a:solidFill>
          <a:ln w="0">
            <a:noFill/>
          </a:ln>
        </p:spPr>
        <p:style>
          <a:lnRef idx="0"/>
          <a:fillRef idx="0"/>
          <a:effectRef idx="0"/>
          <a:fontRef idx="minor"/>
        </p:style>
      </p:sp>
      <p:pic>
        <p:nvPicPr>
          <p:cNvPr id="1" name="Google Shape;20;p15" descr=""/>
          <p:cNvPicPr/>
          <p:nvPr/>
        </p:nvPicPr>
        <p:blipFill>
          <a:blip r:embed="rId2"/>
          <a:stretch/>
        </p:blipFill>
        <p:spPr>
          <a:xfrm>
            <a:off x="609480" y="6205680"/>
            <a:ext cx="1446840" cy="547560"/>
          </a:xfrm>
          <a:prstGeom prst="rect">
            <a:avLst/>
          </a:prstGeom>
          <a:ln w="0">
            <a:noFill/>
          </a:ln>
        </p:spPr>
      </p:pic>
      <p:sp>
        <p:nvSpPr>
          <p:cNvPr id="2" name="PlaceHolder 1"/>
          <p:cNvSpPr>
            <a:spLocks noGrp="1"/>
          </p:cNvSpPr>
          <p:nvPr>
            <p:ph type="title"/>
          </p:nvPr>
        </p:nvSpPr>
        <p:spPr>
          <a:xfrm>
            <a:off x="685800" y="2130480"/>
            <a:ext cx="7771320" cy="1468800"/>
          </a:xfrm>
          <a:prstGeom prst="rect">
            <a:avLst/>
          </a:prstGeom>
          <a:noFill/>
          <a:ln w="0">
            <a:noFill/>
          </a:ln>
        </p:spPr>
        <p:txBody>
          <a:bodyPr lIns="0" rIns="0" tIns="0" bIns="0" anchor="ctr">
            <a:noAutofit/>
          </a:bodyPr>
          <a:p>
            <a:r>
              <a:rPr b="0" lang="en-US" sz="1800" spc="-1" strike="noStrike">
                <a:latin typeface="Arial"/>
              </a:rPr>
              <a:t>Click to edit the title </a:t>
            </a:r>
            <a:r>
              <a:rPr b="0" lang="en-US" sz="1800" spc="-1" strike="noStrike">
                <a:latin typeface="Arial"/>
              </a:rPr>
              <a:t>text format</a:t>
            </a:r>
            <a:endParaRPr b="0" lang="en-US" sz="1800" spc="-1" strike="noStrike">
              <a:latin typeface="Arial"/>
            </a:endParaRPr>
          </a:p>
        </p:txBody>
      </p:sp>
      <p:sp>
        <p:nvSpPr>
          <p:cNvPr id="3" name="PlaceHolder 2"/>
          <p:cNvSpPr>
            <a:spLocks noGrp="1"/>
          </p:cNvSpPr>
          <p:nvPr>
            <p:ph type="body"/>
          </p:nvPr>
        </p:nvSpPr>
        <p:spPr>
          <a:xfrm>
            <a:off x="457200" y="1604520"/>
            <a:ext cx="82288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4" name="PlaceHolder 3"/>
          <p:cNvSpPr>
            <a:spLocks noGrp="1"/>
          </p:cNvSpPr>
          <p:nvPr>
            <p:ph type="sldNum" idx="1"/>
          </p:nvPr>
        </p:nvSpPr>
        <p:spPr>
          <a:xfrm>
            <a:off x="6019920" y="6188040"/>
            <a:ext cx="2132640" cy="440280"/>
          </a:xfrm>
          <a:prstGeom prst="rect">
            <a:avLst/>
          </a:prstGeom>
          <a:noFill/>
          <a:ln w="0">
            <a:noFill/>
          </a:ln>
        </p:spPr>
        <p:txBody>
          <a:bodyPr lIns="90000" rIns="90000" tIns="45000" bIns="45000" anchor="ctr">
            <a:noAutofit/>
          </a:bodyPr>
          <a:lstStyle>
            <a:lvl1pPr algn="r">
              <a:lnSpc>
                <a:spcPct val="100000"/>
              </a:lnSpc>
              <a:buNone/>
              <a:tabLst>
                <a:tab algn="l" pos="0"/>
              </a:tabLst>
              <a:defRPr b="0" lang="en-US" sz="2000" spc="-1" strike="noStrike">
                <a:solidFill>
                  <a:srgbClr val="888888"/>
                </a:solidFill>
                <a:latin typeface="Calibri"/>
                <a:ea typeface="Calibri"/>
              </a:defRPr>
            </a:lvl1pPr>
          </a:lstStyle>
          <a:p>
            <a:pPr algn="r">
              <a:lnSpc>
                <a:spcPct val="100000"/>
              </a:lnSpc>
              <a:buNone/>
              <a:tabLst>
                <a:tab algn="l" pos="0"/>
              </a:tabLst>
            </a:pPr>
            <a:fld id="{FD015E31-5FA2-4B04-8092-61F0737760D8}" type="slidenum">
              <a:rPr b="0" lang="en-US" sz="2000" spc="-1" strike="noStrike">
                <a:solidFill>
                  <a:srgbClr val="888888"/>
                </a:solidFill>
                <a:latin typeface="Calibri"/>
                <a:ea typeface="Calibri"/>
              </a:rPr>
              <a:t>&lt;number&gt;</a:t>
            </a:fld>
            <a:endParaRPr b="0" lang="en-US" sz="2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Google Shape;24;p16"/>
          <p:cNvSpPr/>
          <p:nvPr/>
        </p:nvSpPr>
        <p:spPr>
          <a:xfrm>
            <a:off x="245160" y="6183000"/>
            <a:ext cx="2132640" cy="597600"/>
          </a:xfrm>
          <a:prstGeom prst="rect">
            <a:avLst/>
          </a:prstGeom>
          <a:solidFill>
            <a:srgbClr val="f2f2f2"/>
          </a:solidFill>
          <a:ln w="0">
            <a:noFill/>
          </a:ln>
        </p:spPr>
        <p:style>
          <a:lnRef idx="0"/>
          <a:fillRef idx="0"/>
          <a:effectRef idx="0"/>
          <a:fontRef idx="minor"/>
        </p:style>
      </p:sp>
      <p:sp>
        <p:nvSpPr>
          <p:cNvPr id="42" name="Google Shape;25;p16"/>
          <p:cNvSpPr/>
          <p:nvPr/>
        </p:nvSpPr>
        <p:spPr>
          <a:xfrm>
            <a:off x="6019920" y="6188040"/>
            <a:ext cx="2132640" cy="44028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buNone/>
              <a:tabLst>
                <a:tab algn="l" pos="0"/>
              </a:tabLst>
            </a:pPr>
            <a:fld id="{99043079-F700-407F-A98E-A08B50CFD271}" type="slidenum">
              <a:rPr b="0" lang="en-US" sz="2400" spc="-1" strike="noStrike">
                <a:solidFill>
                  <a:srgbClr val="888888"/>
                </a:solidFill>
                <a:latin typeface="Calibri"/>
                <a:ea typeface="Calibri"/>
              </a:rPr>
              <a:t>&lt;number&gt;</a:t>
            </a:fld>
            <a:endParaRPr b="0" lang="en-US" sz="2400" spc="-1" strike="noStrike">
              <a:latin typeface="Arial"/>
            </a:endParaRPr>
          </a:p>
        </p:txBody>
      </p:sp>
      <p:sp>
        <p:nvSpPr>
          <p:cNvPr id="43" name="Google Shape;26;p16"/>
          <p:cNvSpPr/>
          <p:nvPr/>
        </p:nvSpPr>
        <p:spPr>
          <a:xfrm>
            <a:off x="457200" y="274680"/>
            <a:ext cx="8228520" cy="597600"/>
          </a:xfrm>
          <a:prstGeom prst="rect">
            <a:avLst/>
          </a:prstGeom>
          <a:noFill/>
          <a:ln w="25560">
            <a:solidFill>
              <a:srgbClr val="395e89"/>
            </a:solidFill>
            <a:round/>
          </a:ln>
        </p:spPr>
        <p:style>
          <a:lnRef idx="0"/>
          <a:fillRef idx="0"/>
          <a:effectRef idx="0"/>
          <a:fontRef idx="minor"/>
        </p:style>
      </p:sp>
      <p:sp>
        <p:nvSpPr>
          <p:cNvPr id="44" name="Google Shape;27;p16"/>
          <p:cNvSpPr/>
          <p:nvPr/>
        </p:nvSpPr>
        <p:spPr>
          <a:xfrm>
            <a:off x="7580880" y="6095880"/>
            <a:ext cx="716400" cy="617400"/>
          </a:xfrm>
          <a:prstGeom prst="ellipse">
            <a:avLst/>
          </a:prstGeom>
          <a:noFill/>
          <a:ln w="25560">
            <a:solidFill>
              <a:srgbClr val="395e89"/>
            </a:solidFill>
            <a:round/>
          </a:ln>
        </p:spPr>
        <p:style>
          <a:lnRef idx="0"/>
          <a:fillRef idx="0"/>
          <a:effectRef idx="0"/>
          <a:fontRef idx="minor"/>
        </p:style>
        <p:txBody>
          <a:bodyPr lIns="90000" rIns="90000" tIns="45000" bIns="45000" anchor="ctr">
            <a:noAutofit/>
          </a:bodyPr>
          <a:p>
            <a:pPr algn="ctr">
              <a:lnSpc>
                <a:spcPct val="100000"/>
              </a:lnSpc>
              <a:buNone/>
              <a:tabLst>
                <a:tab algn="l" pos="0"/>
              </a:tabLst>
            </a:pPr>
            <a:r>
              <a:rPr b="0" lang="en-US" sz="1800" spc="-1" strike="noStrike">
                <a:solidFill>
                  <a:srgbClr val="000000"/>
                </a:solidFill>
                <a:latin typeface="Calibri"/>
                <a:ea typeface="Calibri"/>
              </a:rPr>
              <a:t>     </a:t>
            </a:r>
            <a:endParaRPr b="0" lang="en-US" sz="1800" spc="-1" strike="noStrike">
              <a:latin typeface="Arial"/>
            </a:endParaRPr>
          </a:p>
        </p:txBody>
      </p:sp>
      <p:pic>
        <p:nvPicPr>
          <p:cNvPr id="45" name="Google Shape;28;p16" descr=""/>
          <p:cNvPicPr/>
          <p:nvPr/>
        </p:nvPicPr>
        <p:blipFill>
          <a:blip r:embed="rId2"/>
          <a:stretch/>
        </p:blipFill>
        <p:spPr>
          <a:xfrm>
            <a:off x="609480" y="6205680"/>
            <a:ext cx="1446840" cy="547560"/>
          </a:xfrm>
          <a:prstGeom prst="rect">
            <a:avLst/>
          </a:prstGeom>
          <a:ln w="0">
            <a:noFill/>
          </a:ln>
        </p:spPr>
      </p:pic>
      <p:sp>
        <p:nvSpPr>
          <p:cNvPr id="4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n-US" sz="4400" spc="-1" strike="noStrike">
                <a:latin typeface="Arial"/>
              </a:rPr>
              <a:t>Click to </a:t>
            </a:r>
            <a:r>
              <a:rPr b="0" lang="en-US" sz="4400" spc="-1" strike="noStrike">
                <a:latin typeface="Arial"/>
              </a:rPr>
              <a:t>edit the </a:t>
            </a:r>
            <a:r>
              <a:rPr b="0" lang="en-US" sz="4400" spc="-1" strike="noStrike">
                <a:latin typeface="Arial"/>
              </a:rPr>
              <a:t>title text </a:t>
            </a:r>
            <a:r>
              <a:rPr b="0" lang="en-US" sz="4400" spc="-1" strike="noStrike">
                <a:latin typeface="Arial"/>
              </a:rPr>
              <a:t>format</a:t>
            </a:r>
            <a:endParaRPr b="0" lang="en-US" sz="4400" spc="-1" strike="noStrike">
              <a:latin typeface="Arial"/>
            </a:endParaRPr>
          </a:p>
        </p:txBody>
      </p:sp>
      <p:sp>
        <p:nvSpPr>
          <p:cNvPr id="47"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4" name="Google Shape;24;p16"/>
          <p:cNvSpPr/>
          <p:nvPr/>
        </p:nvSpPr>
        <p:spPr>
          <a:xfrm>
            <a:off x="245160" y="6183000"/>
            <a:ext cx="2132640" cy="597600"/>
          </a:xfrm>
          <a:prstGeom prst="rect">
            <a:avLst/>
          </a:prstGeom>
          <a:solidFill>
            <a:srgbClr val="f2f2f2"/>
          </a:solidFill>
          <a:ln w="0">
            <a:noFill/>
          </a:ln>
        </p:spPr>
        <p:style>
          <a:lnRef idx="0"/>
          <a:fillRef idx="0"/>
          <a:effectRef idx="0"/>
          <a:fontRef idx="minor"/>
        </p:style>
      </p:sp>
      <p:sp>
        <p:nvSpPr>
          <p:cNvPr id="85" name="Google Shape;25;p16"/>
          <p:cNvSpPr/>
          <p:nvPr/>
        </p:nvSpPr>
        <p:spPr>
          <a:xfrm>
            <a:off x="6019920" y="6188040"/>
            <a:ext cx="2132640" cy="44028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buNone/>
              <a:tabLst>
                <a:tab algn="l" pos="0"/>
              </a:tabLst>
            </a:pPr>
            <a:fld id="{975B8C26-7B96-4265-812D-F8727185CDB6}" type="slidenum">
              <a:rPr b="0" lang="en-US" sz="2400" spc="-1" strike="noStrike">
                <a:solidFill>
                  <a:srgbClr val="888888"/>
                </a:solidFill>
                <a:latin typeface="Calibri"/>
                <a:ea typeface="Calibri"/>
              </a:rPr>
              <a:t>&lt;number&gt;</a:t>
            </a:fld>
            <a:endParaRPr b="0" lang="en-US" sz="2400" spc="-1" strike="noStrike">
              <a:latin typeface="Arial"/>
            </a:endParaRPr>
          </a:p>
        </p:txBody>
      </p:sp>
      <p:sp>
        <p:nvSpPr>
          <p:cNvPr id="86" name="Google Shape;26;p16"/>
          <p:cNvSpPr/>
          <p:nvPr/>
        </p:nvSpPr>
        <p:spPr>
          <a:xfrm>
            <a:off x="457200" y="274680"/>
            <a:ext cx="8228520" cy="597600"/>
          </a:xfrm>
          <a:prstGeom prst="rect">
            <a:avLst/>
          </a:prstGeom>
          <a:noFill/>
          <a:ln w="25560">
            <a:solidFill>
              <a:srgbClr val="395e89"/>
            </a:solidFill>
            <a:round/>
          </a:ln>
        </p:spPr>
        <p:style>
          <a:lnRef idx="0"/>
          <a:fillRef idx="0"/>
          <a:effectRef idx="0"/>
          <a:fontRef idx="minor"/>
        </p:style>
      </p:sp>
      <p:sp>
        <p:nvSpPr>
          <p:cNvPr id="87" name="Google Shape;27;p16"/>
          <p:cNvSpPr/>
          <p:nvPr/>
        </p:nvSpPr>
        <p:spPr>
          <a:xfrm>
            <a:off x="7580880" y="6095880"/>
            <a:ext cx="716400" cy="617400"/>
          </a:xfrm>
          <a:prstGeom prst="ellipse">
            <a:avLst/>
          </a:prstGeom>
          <a:noFill/>
          <a:ln w="25560">
            <a:solidFill>
              <a:srgbClr val="395e89"/>
            </a:solidFill>
            <a:round/>
          </a:ln>
        </p:spPr>
        <p:style>
          <a:lnRef idx="0"/>
          <a:fillRef idx="0"/>
          <a:effectRef idx="0"/>
          <a:fontRef idx="minor"/>
        </p:style>
        <p:txBody>
          <a:bodyPr lIns="90000" rIns="90000" tIns="45000" bIns="45000" anchor="ctr">
            <a:noAutofit/>
          </a:bodyPr>
          <a:p>
            <a:pPr algn="ctr">
              <a:lnSpc>
                <a:spcPct val="100000"/>
              </a:lnSpc>
              <a:buNone/>
              <a:tabLst>
                <a:tab algn="l" pos="0"/>
              </a:tabLst>
            </a:pPr>
            <a:r>
              <a:rPr b="0" lang="en-US" sz="1800" spc="-1" strike="noStrike">
                <a:solidFill>
                  <a:srgbClr val="000000"/>
                </a:solidFill>
                <a:latin typeface="Calibri"/>
                <a:ea typeface="Calibri"/>
              </a:rPr>
              <a:t>     </a:t>
            </a:r>
            <a:endParaRPr b="0" lang="en-US" sz="1800" spc="-1" strike="noStrike">
              <a:latin typeface="Arial"/>
            </a:endParaRPr>
          </a:p>
        </p:txBody>
      </p:sp>
      <p:pic>
        <p:nvPicPr>
          <p:cNvPr id="88" name="Google Shape;28;p16" descr=""/>
          <p:cNvPicPr/>
          <p:nvPr/>
        </p:nvPicPr>
        <p:blipFill>
          <a:blip r:embed="rId2"/>
          <a:stretch/>
        </p:blipFill>
        <p:spPr>
          <a:xfrm>
            <a:off x="609480" y="6205680"/>
            <a:ext cx="1446840" cy="547560"/>
          </a:xfrm>
          <a:prstGeom prst="rect">
            <a:avLst/>
          </a:prstGeom>
          <a:ln w="0">
            <a:noFill/>
          </a:ln>
        </p:spPr>
      </p:pic>
      <p:sp>
        <p:nvSpPr>
          <p:cNvPr id="8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n-US" sz="4400" spc="-1" strike="noStrike">
                <a:latin typeface="Arial"/>
              </a:rPr>
              <a:t>Click to </a:t>
            </a:r>
            <a:r>
              <a:rPr b="0" lang="en-US" sz="4400" spc="-1" strike="noStrike">
                <a:latin typeface="Arial"/>
              </a:rPr>
              <a:t>edit the </a:t>
            </a:r>
            <a:r>
              <a:rPr b="0" lang="en-US" sz="4400" spc="-1" strike="noStrike">
                <a:latin typeface="Arial"/>
              </a:rPr>
              <a:t>title text </a:t>
            </a:r>
            <a:r>
              <a:rPr b="0" lang="en-US" sz="4400" spc="-1" strike="noStrike">
                <a:latin typeface="Arial"/>
              </a:rPr>
              <a:t>format</a:t>
            </a:r>
            <a:endParaRPr b="0" lang="en-US" sz="4400" spc="-1" strike="noStrike">
              <a:latin typeface="Arial"/>
            </a:endParaRPr>
          </a:p>
        </p:txBody>
      </p:sp>
      <p:sp>
        <p:nvSpPr>
          <p:cNvPr id="90"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7" name="Google Shape;24;p16"/>
          <p:cNvSpPr/>
          <p:nvPr/>
        </p:nvSpPr>
        <p:spPr>
          <a:xfrm>
            <a:off x="245160" y="6183000"/>
            <a:ext cx="2132640" cy="597600"/>
          </a:xfrm>
          <a:prstGeom prst="rect">
            <a:avLst/>
          </a:prstGeom>
          <a:solidFill>
            <a:srgbClr val="f2f2f2"/>
          </a:solidFill>
          <a:ln w="0">
            <a:noFill/>
          </a:ln>
        </p:spPr>
        <p:style>
          <a:lnRef idx="0"/>
          <a:fillRef idx="0"/>
          <a:effectRef idx="0"/>
          <a:fontRef idx="minor"/>
        </p:style>
      </p:sp>
      <p:sp>
        <p:nvSpPr>
          <p:cNvPr id="128" name="Google Shape;25;p16"/>
          <p:cNvSpPr/>
          <p:nvPr/>
        </p:nvSpPr>
        <p:spPr>
          <a:xfrm>
            <a:off x="6019920" y="6188040"/>
            <a:ext cx="2132640" cy="44028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buNone/>
              <a:tabLst>
                <a:tab algn="l" pos="0"/>
              </a:tabLst>
            </a:pPr>
            <a:fld id="{9877900E-6847-42B2-A67B-F8548892E116}" type="slidenum">
              <a:rPr b="0" lang="en-US" sz="2400" spc="-1" strike="noStrike">
                <a:solidFill>
                  <a:srgbClr val="888888"/>
                </a:solidFill>
                <a:latin typeface="Calibri"/>
                <a:ea typeface="Calibri"/>
              </a:rPr>
              <a:t>&lt;number&gt;</a:t>
            </a:fld>
            <a:endParaRPr b="0" lang="en-US" sz="2400" spc="-1" strike="noStrike">
              <a:latin typeface="Arial"/>
            </a:endParaRPr>
          </a:p>
        </p:txBody>
      </p:sp>
      <p:sp>
        <p:nvSpPr>
          <p:cNvPr id="129" name="Google Shape;26;p16"/>
          <p:cNvSpPr/>
          <p:nvPr/>
        </p:nvSpPr>
        <p:spPr>
          <a:xfrm>
            <a:off x="457200" y="274680"/>
            <a:ext cx="8228520" cy="597600"/>
          </a:xfrm>
          <a:prstGeom prst="rect">
            <a:avLst/>
          </a:prstGeom>
          <a:noFill/>
          <a:ln w="25560">
            <a:solidFill>
              <a:srgbClr val="395e89"/>
            </a:solidFill>
            <a:round/>
          </a:ln>
        </p:spPr>
        <p:style>
          <a:lnRef idx="0"/>
          <a:fillRef idx="0"/>
          <a:effectRef idx="0"/>
          <a:fontRef idx="minor"/>
        </p:style>
      </p:sp>
      <p:sp>
        <p:nvSpPr>
          <p:cNvPr id="130" name="Google Shape;27;p16"/>
          <p:cNvSpPr/>
          <p:nvPr/>
        </p:nvSpPr>
        <p:spPr>
          <a:xfrm>
            <a:off x="7580880" y="6095880"/>
            <a:ext cx="716400" cy="617400"/>
          </a:xfrm>
          <a:prstGeom prst="ellipse">
            <a:avLst/>
          </a:prstGeom>
          <a:noFill/>
          <a:ln w="25560">
            <a:solidFill>
              <a:srgbClr val="395e89"/>
            </a:solidFill>
            <a:round/>
          </a:ln>
        </p:spPr>
        <p:style>
          <a:lnRef idx="0"/>
          <a:fillRef idx="0"/>
          <a:effectRef idx="0"/>
          <a:fontRef idx="minor"/>
        </p:style>
        <p:txBody>
          <a:bodyPr lIns="90000" rIns="90000" tIns="45000" bIns="45000" anchor="ctr">
            <a:noAutofit/>
          </a:bodyPr>
          <a:p>
            <a:pPr algn="ctr">
              <a:lnSpc>
                <a:spcPct val="100000"/>
              </a:lnSpc>
              <a:buNone/>
              <a:tabLst>
                <a:tab algn="l" pos="0"/>
              </a:tabLst>
            </a:pPr>
            <a:r>
              <a:rPr b="0" lang="en-US" sz="1800" spc="-1" strike="noStrike">
                <a:solidFill>
                  <a:srgbClr val="000000"/>
                </a:solidFill>
                <a:latin typeface="Calibri"/>
                <a:ea typeface="Calibri"/>
              </a:rPr>
              <a:t>     </a:t>
            </a:r>
            <a:endParaRPr b="0" lang="en-US" sz="1800" spc="-1" strike="noStrike">
              <a:latin typeface="Arial"/>
            </a:endParaRPr>
          </a:p>
        </p:txBody>
      </p:sp>
      <p:pic>
        <p:nvPicPr>
          <p:cNvPr id="131" name="Google Shape;28;p16" descr=""/>
          <p:cNvPicPr/>
          <p:nvPr/>
        </p:nvPicPr>
        <p:blipFill>
          <a:blip r:embed="rId2"/>
          <a:stretch/>
        </p:blipFill>
        <p:spPr>
          <a:xfrm>
            <a:off x="609480" y="6205680"/>
            <a:ext cx="1446840" cy="547560"/>
          </a:xfrm>
          <a:prstGeom prst="rect">
            <a:avLst/>
          </a:prstGeom>
          <a:ln w="0">
            <a:noFill/>
          </a:ln>
        </p:spPr>
      </p:pic>
      <p:sp>
        <p:nvSpPr>
          <p:cNvPr id="13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n-US" sz="4400" spc="-1" strike="noStrike">
                <a:latin typeface="Arial"/>
              </a:rPr>
              <a:t>Click to </a:t>
            </a:r>
            <a:r>
              <a:rPr b="0" lang="en-US" sz="4400" spc="-1" strike="noStrike">
                <a:latin typeface="Arial"/>
              </a:rPr>
              <a:t>edit the </a:t>
            </a:r>
            <a:r>
              <a:rPr b="0" lang="en-US" sz="4400" spc="-1" strike="noStrike">
                <a:latin typeface="Arial"/>
              </a:rPr>
              <a:t>title text </a:t>
            </a:r>
            <a:r>
              <a:rPr b="0" lang="en-US" sz="4400" spc="-1" strike="noStrike">
                <a:latin typeface="Arial"/>
              </a:rPr>
              <a:t>format</a:t>
            </a:r>
            <a:endParaRPr b="0" lang="en-US" sz="4400" spc="-1" strike="noStrike">
              <a:latin typeface="Arial"/>
            </a:endParaRPr>
          </a:p>
        </p:txBody>
      </p:sp>
      <p:sp>
        <p:nvSpPr>
          <p:cNvPr id="133"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0" name="Google Shape;24;p16"/>
          <p:cNvSpPr/>
          <p:nvPr/>
        </p:nvSpPr>
        <p:spPr>
          <a:xfrm>
            <a:off x="245160" y="6183000"/>
            <a:ext cx="2132640" cy="597600"/>
          </a:xfrm>
          <a:prstGeom prst="rect">
            <a:avLst/>
          </a:prstGeom>
          <a:solidFill>
            <a:srgbClr val="f2f2f2"/>
          </a:solidFill>
          <a:ln w="0">
            <a:noFill/>
          </a:ln>
        </p:spPr>
        <p:style>
          <a:lnRef idx="0"/>
          <a:fillRef idx="0"/>
          <a:effectRef idx="0"/>
          <a:fontRef idx="minor"/>
        </p:style>
      </p:sp>
      <p:sp>
        <p:nvSpPr>
          <p:cNvPr id="171" name="Google Shape;25;p16"/>
          <p:cNvSpPr/>
          <p:nvPr/>
        </p:nvSpPr>
        <p:spPr>
          <a:xfrm>
            <a:off x="6019920" y="6188040"/>
            <a:ext cx="2132640" cy="44028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buNone/>
              <a:tabLst>
                <a:tab algn="l" pos="0"/>
              </a:tabLst>
            </a:pPr>
            <a:fld id="{4EE97DDB-EBD4-4D9C-A49D-F5F70EAE9FE7}" type="slidenum">
              <a:rPr b="0" lang="en-US" sz="2400" spc="-1" strike="noStrike">
                <a:solidFill>
                  <a:srgbClr val="888888"/>
                </a:solidFill>
                <a:latin typeface="Calibri"/>
                <a:ea typeface="Calibri"/>
              </a:rPr>
              <a:t>&lt;number&gt;</a:t>
            </a:fld>
            <a:endParaRPr b="0" lang="en-US" sz="2400" spc="-1" strike="noStrike">
              <a:latin typeface="Arial"/>
            </a:endParaRPr>
          </a:p>
        </p:txBody>
      </p:sp>
      <p:sp>
        <p:nvSpPr>
          <p:cNvPr id="172" name="Google Shape;26;p16"/>
          <p:cNvSpPr/>
          <p:nvPr/>
        </p:nvSpPr>
        <p:spPr>
          <a:xfrm>
            <a:off x="457200" y="274680"/>
            <a:ext cx="8228520" cy="597600"/>
          </a:xfrm>
          <a:prstGeom prst="rect">
            <a:avLst/>
          </a:prstGeom>
          <a:noFill/>
          <a:ln w="25560">
            <a:solidFill>
              <a:srgbClr val="395e89"/>
            </a:solidFill>
            <a:round/>
          </a:ln>
        </p:spPr>
        <p:style>
          <a:lnRef idx="0"/>
          <a:fillRef idx="0"/>
          <a:effectRef idx="0"/>
          <a:fontRef idx="minor"/>
        </p:style>
      </p:sp>
      <p:sp>
        <p:nvSpPr>
          <p:cNvPr id="173" name="Google Shape;27;p16"/>
          <p:cNvSpPr/>
          <p:nvPr/>
        </p:nvSpPr>
        <p:spPr>
          <a:xfrm>
            <a:off x="7580880" y="6095880"/>
            <a:ext cx="716400" cy="617400"/>
          </a:xfrm>
          <a:prstGeom prst="ellipse">
            <a:avLst/>
          </a:prstGeom>
          <a:noFill/>
          <a:ln w="25560">
            <a:solidFill>
              <a:srgbClr val="395e89"/>
            </a:solidFill>
            <a:round/>
          </a:ln>
        </p:spPr>
        <p:style>
          <a:lnRef idx="0"/>
          <a:fillRef idx="0"/>
          <a:effectRef idx="0"/>
          <a:fontRef idx="minor"/>
        </p:style>
        <p:txBody>
          <a:bodyPr lIns="90000" rIns="90000" tIns="45000" bIns="45000" anchor="ctr">
            <a:noAutofit/>
          </a:bodyPr>
          <a:p>
            <a:pPr algn="ctr">
              <a:lnSpc>
                <a:spcPct val="100000"/>
              </a:lnSpc>
              <a:buNone/>
              <a:tabLst>
                <a:tab algn="l" pos="0"/>
              </a:tabLst>
            </a:pPr>
            <a:r>
              <a:rPr b="0" lang="en-US" sz="1800" spc="-1" strike="noStrike">
                <a:solidFill>
                  <a:srgbClr val="000000"/>
                </a:solidFill>
                <a:latin typeface="Calibri"/>
                <a:ea typeface="Calibri"/>
              </a:rPr>
              <a:t>     </a:t>
            </a:r>
            <a:endParaRPr b="0" lang="en-US" sz="1800" spc="-1" strike="noStrike">
              <a:latin typeface="Arial"/>
            </a:endParaRPr>
          </a:p>
        </p:txBody>
      </p:sp>
      <p:pic>
        <p:nvPicPr>
          <p:cNvPr id="174" name="Google Shape;28;p16" descr=""/>
          <p:cNvPicPr/>
          <p:nvPr/>
        </p:nvPicPr>
        <p:blipFill>
          <a:blip r:embed="rId2"/>
          <a:stretch/>
        </p:blipFill>
        <p:spPr>
          <a:xfrm>
            <a:off x="609480" y="6205680"/>
            <a:ext cx="1446840" cy="547560"/>
          </a:xfrm>
          <a:prstGeom prst="rect">
            <a:avLst/>
          </a:prstGeom>
          <a:ln w="0">
            <a:noFill/>
          </a:ln>
        </p:spPr>
      </p:pic>
      <p:sp>
        <p:nvSpPr>
          <p:cNvPr id="17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n-US" sz="4400" spc="-1" strike="noStrike">
                <a:latin typeface="Arial"/>
              </a:rPr>
              <a:t>Click to </a:t>
            </a:r>
            <a:r>
              <a:rPr b="0" lang="en-US" sz="4400" spc="-1" strike="noStrike">
                <a:latin typeface="Arial"/>
              </a:rPr>
              <a:t>edit the </a:t>
            </a:r>
            <a:r>
              <a:rPr b="0" lang="en-US" sz="4400" spc="-1" strike="noStrike">
                <a:latin typeface="Arial"/>
              </a:rPr>
              <a:t>title text </a:t>
            </a:r>
            <a:r>
              <a:rPr b="0" lang="en-US" sz="4400" spc="-1" strike="noStrike">
                <a:latin typeface="Arial"/>
              </a:rPr>
              <a:t>format</a:t>
            </a:r>
            <a:endParaRPr b="0" lang="en-US" sz="4400" spc="-1" strike="noStrike">
              <a:latin typeface="Arial"/>
            </a:endParaRPr>
          </a:p>
        </p:txBody>
      </p:sp>
      <p:sp>
        <p:nvSpPr>
          <p:cNvPr id="176"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3" name="Google Shape;19;p15"/>
          <p:cNvSpPr/>
          <p:nvPr/>
        </p:nvSpPr>
        <p:spPr>
          <a:xfrm>
            <a:off x="245160" y="6183000"/>
            <a:ext cx="2132640" cy="597600"/>
          </a:xfrm>
          <a:prstGeom prst="rect">
            <a:avLst/>
          </a:prstGeom>
          <a:solidFill>
            <a:srgbClr val="f2f2f2"/>
          </a:solidFill>
          <a:ln w="0">
            <a:noFill/>
          </a:ln>
        </p:spPr>
        <p:style>
          <a:lnRef idx="0"/>
          <a:fillRef idx="0"/>
          <a:effectRef idx="0"/>
          <a:fontRef idx="minor"/>
        </p:style>
      </p:sp>
      <p:pic>
        <p:nvPicPr>
          <p:cNvPr id="214" name="Google Shape;20;p15" descr=""/>
          <p:cNvPicPr/>
          <p:nvPr/>
        </p:nvPicPr>
        <p:blipFill>
          <a:blip r:embed="rId2"/>
          <a:stretch/>
        </p:blipFill>
        <p:spPr>
          <a:xfrm>
            <a:off x="609480" y="6205680"/>
            <a:ext cx="1446840" cy="547560"/>
          </a:xfrm>
          <a:prstGeom prst="rect">
            <a:avLst/>
          </a:prstGeom>
          <a:ln w="0">
            <a:noFill/>
          </a:ln>
        </p:spPr>
      </p:pic>
      <p:sp>
        <p:nvSpPr>
          <p:cNvPr id="215" name="PlaceHolder 1"/>
          <p:cNvSpPr>
            <a:spLocks noGrp="1"/>
          </p:cNvSpPr>
          <p:nvPr>
            <p:ph type="title"/>
          </p:nvPr>
        </p:nvSpPr>
        <p:spPr>
          <a:xfrm>
            <a:off x="685800" y="2130480"/>
            <a:ext cx="7771320" cy="1468800"/>
          </a:xfrm>
          <a:prstGeom prst="rect">
            <a:avLst/>
          </a:prstGeom>
          <a:noFill/>
          <a:ln w="0">
            <a:noFill/>
          </a:ln>
        </p:spPr>
        <p:txBody>
          <a:bodyPr lIns="0" rIns="0" tIns="0" bIns="0" anchor="ctr">
            <a:noAutofit/>
          </a:bodyPr>
          <a:p>
            <a:r>
              <a:rPr b="0" lang="en-US" sz="1800" spc="-1" strike="noStrike">
                <a:latin typeface="Arial"/>
              </a:rPr>
              <a:t>Click to edit the title </a:t>
            </a:r>
            <a:r>
              <a:rPr b="0" lang="en-US" sz="1800" spc="-1" strike="noStrike">
                <a:latin typeface="Arial"/>
              </a:rPr>
              <a:t>text format</a:t>
            </a:r>
            <a:endParaRPr b="0" lang="en-US" sz="1800" spc="-1" strike="noStrike">
              <a:latin typeface="Arial"/>
            </a:endParaRPr>
          </a:p>
        </p:txBody>
      </p:sp>
      <p:sp>
        <p:nvSpPr>
          <p:cNvPr id="216" name="PlaceHolder 2"/>
          <p:cNvSpPr>
            <a:spLocks noGrp="1"/>
          </p:cNvSpPr>
          <p:nvPr>
            <p:ph type="sldNum" idx="2"/>
          </p:nvPr>
        </p:nvSpPr>
        <p:spPr>
          <a:xfrm>
            <a:off x="6019920" y="6188040"/>
            <a:ext cx="2132640" cy="440280"/>
          </a:xfrm>
          <a:prstGeom prst="rect">
            <a:avLst/>
          </a:prstGeom>
          <a:noFill/>
          <a:ln w="0">
            <a:noFill/>
          </a:ln>
        </p:spPr>
        <p:txBody>
          <a:bodyPr lIns="90000" rIns="90000" tIns="45000" bIns="45000" anchor="ctr">
            <a:noAutofit/>
          </a:bodyPr>
          <a:lstStyle>
            <a:lvl1pPr algn="r">
              <a:lnSpc>
                <a:spcPct val="100000"/>
              </a:lnSpc>
              <a:buNone/>
              <a:tabLst>
                <a:tab algn="l" pos="0"/>
              </a:tabLst>
              <a:defRPr b="0" lang="en-US" sz="2000" spc="-1" strike="noStrike">
                <a:solidFill>
                  <a:srgbClr val="888888"/>
                </a:solidFill>
                <a:latin typeface="Calibri"/>
                <a:ea typeface="Calibri"/>
              </a:defRPr>
            </a:lvl1pPr>
          </a:lstStyle>
          <a:p>
            <a:pPr algn="r">
              <a:lnSpc>
                <a:spcPct val="100000"/>
              </a:lnSpc>
              <a:buNone/>
              <a:tabLst>
                <a:tab algn="l" pos="0"/>
              </a:tabLst>
            </a:pPr>
            <a:fld id="{7DD9AB16-E72F-4B9A-9439-FC68CAEEDF4D}" type="slidenum">
              <a:rPr b="0" lang="en-US" sz="2000" spc="-1" strike="noStrike">
                <a:solidFill>
                  <a:srgbClr val="888888"/>
                </a:solidFill>
                <a:latin typeface="Calibri"/>
                <a:ea typeface="Calibri"/>
              </a:rPr>
              <a:t>&lt;number&gt;</a:t>
            </a:fld>
            <a:endParaRPr b="0" lang="en-US" sz="2000" spc="-1" strike="noStrike">
              <a:latin typeface="Times New Roman"/>
            </a:endParaRPr>
          </a:p>
        </p:txBody>
      </p:sp>
      <p:sp>
        <p:nvSpPr>
          <p:cNvPr id="217" name="PlaceHolder 3"/>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6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Google Shape;95;p1"/>
          <p:cNvSpPr/>
          <p:nvPr/>
        </p:nvSpPr>
        <p:spPr>
          <a:xfrm>
            <a:off x="457200" y="1941120"/>
            <a:ext cx="8228520" cy="85140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2500" spc="-1" strike="noStrike">
                <a:solidFill>
                  <a:srgbClr val="000000"/>
                </a:solidFill>
                <a:latin typeface="Arial"/>
                <a:ea typeface="Arial"/>
              </a:rPr>
              <a:t>Linear Regression and Linear SVR in Predicting Effects of Alcohol on Student Grades</a:t>
            </a:r>
            <a:endParaRPr b="0" lang="en-US" sz="2500" spc="-1" strike="noStrike">
              <a:latin typeface="Arial"/>
            </a:endParaRPr>
          </a:p>
        </p:txBody>
      </p:sp>
      <p:sp>
        <p:nvSpPr>
          <p:cNvPr id="255" name="Google Shape;96;p1"/>
          <p:cNvSpPr/>
          <p:nvPr/>
        </p:nvSpPr>
        <p:spPr>
          <a:xfrm>
            <a:off x="609480" y="3429000"/>
            <a:ext cx="4037400" cy="1155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tabLst>
                <a:tab algn="l" pos="0"/>
              </a:tabLst>
            </a:pPr>
            <a:r>
              <a:rPr b="1" lang="en-US" sz="2600" spc="-1" strike="noStrike">
                <a:solidFill>
                  <a:srgbClr val="000000"/>
                </a:solidFill>
                <a:latin typeface="Calibri"/>
                <a:ea typeface="Calibri"/>
              </a:rPr>
              <a:t>Authors: </a:t>
            </a:r>
            <a:endParaRPr b="0" lang="en-US" sz="2600" spc="-1" strike="noStrike">
              <a:latin typeface="Arial"/>
            </a:endParaRPr>
          </a:p>
          <a:p>
            <a:pPr marL="343080" indent="-343080">
              <a:lnSpc>
                <a:spcPct val="100000"/>
              </a:lnSpc>
              <a:buClr>
                <a:srgbClr val="000000"/>
              </a:buClr>
              <a:buFont typeface="StarSymbol"/>
              <a:buAutoNum type="arabicPeriod"/>
              <a:tabLst>
                <a:tab algn="l" pos="0"/>
              </a:tabLst>
            </a:pPr>
            <a:r>
              <a:rPr b="1" lang="en-US" sz="2200" spc="-1" strike="noStrike">
                <a:solidFill>
                  <a:srgbClr val="000000"/>
                </a:solidFill>
                <a:latin typeface="Calibri"/>
                <a:ea typeface="Calibri"/>
              </a:rPr>
              <a:t>Joshua Dhikusooka</a:t>
            </a:r>
            <a:endParaRPr b="0" lang="en-US" sz="2200" spc="-1" strike="noStrike">
              <a:latin typeface="Arial"/>
            </a:endParaRPr>
          </a:p>
          <a:p>
            <a:pPr marL="457200">
              <a:lnSpc>
                <a:spcPct val="100000"/>
              </a:lnSpc>
              <a:buNone/>
              <a:tabLst>
                <a:tab algn="l" pos="0"/>
              </a:tabLst>
            </a:pPr>
            <a:endParaRPr b="0" lang="en-US" sz="2200" spc="-1" strike="noStrike">
              <a:latin typeface="Arial"/>
            </a:endParaRPr>
          </a:p>
        </p:txBody>
      </p:sp>
      <p:sp>
        <p:nvSpPr>
          <p:cNvPr id="256" name="Google Shape;97;p1"/>
          <p:cNvSpPr/>
          <p:nvPr/>
        </p:nvSpPr>
        <p:spPr>
          <a:xfrm>
            <a:off x="4648320" y="4565160"/>
            <a:ext cx="4342320" cy="14911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tabLst>
                <a:tab algn="l" pos="0"/>
              </a:tabLst>
            </a:pPr>
            <a:r>
              <a:rPr b="1" lang="en-US" sz="2600" spc="-1" strike="noStrike">
                <a:solidFill>
                  <a:srgbClr val="000000"/>
                </a:solidFill>
                <a:latin typeface="Calibri"/>
                <a:ea typeface="Calibri"/>
              </a:rPr>
              <a:t>Presented by </a:t>
            </a:r>
            <a:r>
              <a:rPr b="1" lang="en-US" sz="2200" spc="-1" strike="noStrike">
                <a:solidFill>
                  <a:srgbClr val="000000"/>
                </a:solidFill>
                <a:latin typeface="Calibri"/>
                <a:ea typeface="Calibri"/>
              </a:rPr>
              <a:t>-</a:t>
            </a:r>
            <a:endParaRPr b="0" lang="en-US" sz="2200" spc="-1" strike="noStrike">
              <a:latin typeface="Arial"/>
            </a:endParaRPr>
          </a:p>
          <a:p>
            <a:pPr>
              <a:lnSpc>
                <a:spcPct val="100000"/>
              </a:lnSpc>
              <a:buNone/>
              <a:tabLst>
                <a:tab algn="l" pos="0"/>
              </a:tabLst>
            </a:pPr>
            <a:r>
              <a:rPr b="1" lang="en-US" sz="2200" spc="-1" strike="noStrike">
                <a:solidFill>
                  <a:srgbClr val="000000"/>
                </a:solidFill>
                <a:latin typeface="Calibri"/>
                <a:ea typeface="Calibri"/>
              </a:rPr>
              <a:t>Joshua Dhikusooka</a:t>
            </a:r>
            <a:endParaRPr b="0" lang="en-US" sz="2200" spc="-1" strike="noStrike">
              <a:latin typeface="Arial"/>
            </a:endParaRPr>
          </a:p>
          <a:p>
            <a:pPr>
              <a:lnSpc>
                <a:spcPct val="100000"/>
              </a:lnSpc>
              <a:buNone/>
              <a:tabLst>
                <a:tab algn="l" pos="0"/>
              </a:tabLst>
            </a:pPr>
            <a:r>
              <a:rPr b="1" lang="en-US" sz="2200" spc="-1" strike="noStrike">
                <a:solidFill>
                  <a:srgbClr val="000000"/>
                </a:solidFill>
                <a:latin typeface="Calibri"/>
                <a:ea typeface="Calibri"/>
              </a:rPr>
              <a:t>Affiliation: </a:t>
            </a:r>
            <a:endParaRPr b="0" lang="en-US" sz="2200" spc="-1" strike="noStrike">
              <a:latin typeface="Arial"/>
            </a:endParaRPr>
          </a:p>
          <a:p>
            <a:pPr>
              <a:lnSpc>
                <a:spcPct val="100000"/>
              </a:lnSpc>
              <a:buNone/>
              <a:tabLst>
                <a:tab algn="l" pos="0"/>
              </a:tabLst>
            </a:pPr>
            <a:r>
              <a:rPr b="1" lang="en-US" sz="2200" spc="-1" strike="noStrike">
                <a:solidFill>
                  <a:srgbClr val="000000"/>
                </a:solidFill>
                <a:latin typeface="Calibri"/>
                <a:ea typeface="Calibri"/>
              </a:rPr>
              <a:t>Makerere University</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PlaceHolder 1"/>
          <p:cNvSpPr>
            <a:spLocks noGrp="1"/>
          </p:cNvSpPr>
          <p:nvPr>
            <p:ph type="title"/>
          </p:nvPr>
        </p:nvSpPr>
        <p:spPr>
          <a:xfrm>
            <a:off x="457200" y="380880"/>
            <a:ext cx="8076240" cy="369000"/>
          </a:xfrm>
          <a:prstGeom prst="rect">
            <a:avLst/>
          </a:prstGeom>
          <a:noFill/>
          <a:ln w="0">
            <a:noFill/>
          </a:ln>
        </p:spPr>
        <p:txBody>
          <a:bodyPr lIns="90000" rIns="90000" tIns="45000" bIns="45000" anchor="ctr">
            <a:normAutofit fontScale="51000"/>
          </a:bodyPr>
          <a:p>
            <a:pPr algn="ctr">
              <a:lnSpc>
                <a:spcPct val="100000"/>
              </a:lnSpc>
              <a:buNone/>
              <a:tabLst>
                <a:tab algn="l" pos="0"/>
              </a:tabLst>
            </a:pPr>
            <a:r>
              <a:rPr b="1" lang="en-US" sz="3600" spc="-1" strike="noStrike">
                <a:solidFill>
                  <a:srgbClr val="002060"/>
                </a:solidFill>
                <a:latin typeface="Arial"/>
                <a:ea typeface="Arial"/>
              </a:rPr>
              <a:t>Methodology</a:t>
            </a:r>
            <a:endParaRPr b="0" lang="en-US" sz="3600" spc="-1" strike="noStrike">
              <a:latin typeface="Arial"/>
            </a:endParaRPr>
          </a:p>
        </p:txBody>
      </p:sp>
      <p:sp>
        <p:nvSpPr>
          <p:cNvPr id="275" name="PlaceHolder 2"/>
          <p:cNvSpPr>
            <a:spLocks noGrp="1"/>
          </p:cNvSpPr>
          <p:nvPr>
            <p:ph/>
          </p:nvPr>
        </p:nvSpPr>
        <p:spPr>
          <a:xfrm>
            <a:off x="457200" y="975960"/>
            <a:ext cx="8228520" cy="5126400"/>
          </a:xfrm>
          <a:prstGeom prst="rect">
            <a:avLst/>
          </a:prstGeom>
          <a:noFill/>
          <a:ln w="0">
            <a:noFill/>
          </a:ln>
        </p:spPr>
        <p:txBody>
          <a:bodyPr lIns="90000" rIns="90000" tIns="45000" bIns="45000" anchor="t">
            <a:normAutofit/>
          </a:bodyPr>
          <a:p>
            <a:pPr>
              <a:lnSpc>
                <a:spcPct val="100000"/>
              </a:lnSpc>
              <a:buNone/>
            </a:pPr>
            <a:r>
              <a:rPr b="1" lang="en-US" sz="2400" spc="-1" strike="noStrike">
                <a:solidFill>
                  <a:srgbClr val="000000"/>
                </a:solidFill>
                <a:latin typeface="Arial"/>
                <a:ea typeface="Arial"/>
              </a:rPr>
              <a:t>Support Vector Machine (SVM) Regression model which is referred to as SVR or support vector Regression fall under supervised machine learning. This algorithm tries to fit data by finding hyper-plane that separates two classes with highest possible margin. Its good with outliers and its decision model can be easily updated</a:t>
            </a:r>
            <a:endParaRPr b="0" lang="en-US" sz="2400" spc="-1" strike="noStrike">
              <a:latin typeface="Arial"/>
            </a:endParaRPr>
          </a:p>
        </p:txBody>
      </p:sp>
      <p:pic>
        <p:nvPicPr>
          <p:cNvPr id="276" name="" descr=""/>
          <p:cNvPicPr/>
          <p:nvPr/>
        </p:nvPicPr>
        <p:blipFill>
          <a:blip r:embed="rId1"/>
          <a:stretch/>
        </p:blipFill>
        <p:spPr>
          <a:xfrm>
            <a:off x="914400" y="3886200"/>
            <a:ext cx="7086240" cy="182844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PlaceHolder 1"/>
          <p:cNvSpPr>
            <a:spLocks noGrp="1"/>
          </p:cNvSpPr>
          <p:nvPr>
            <p:ph type="title"/>
          </p:nvPr>
        </p:nvSpPr>
        <p:spPr>
          <a:xfrm>
            <a:off x="457200" y="380880"/>
            <a:ext cx="8076240" cy="369000"/>
          </a:xfrm>
          <a:prstGeom prst="rect">
            <a:avLst/>
          </a:prstGeom>
          <a:noFill/>
          <a:ln w="0">
            <a:noFill/>
          </a:ln>
        </p:spPr>
        <p:txBody>
          <a:bodyPr lIns="90000" rIns="90000" tIns="45000" bIns="45000" anchor="ctr">
            <a:normAutofit fontScale="51000"/>
          </a:bodyPr>
          <a:p>
            <a:pPr algn="ctr">
              <a:lnSpc>
                <a:spcPct val="100000"/>
              </a:lnSpc>
              <a:buNone/>
            </a:pPr>
            <a:r>
              <a:rPr b="1" lang="en-US" sz="3600" spc="-1" strike="noStrike">
                <a:solidFill>
                  <a:srgbClr val="002060"/>
                </a:solidFill>
                <a:latin typeface="Arial"/>
                <a:ea typeface="Arial"/>
              </a:rPr>
              <a:t>Data set Description </a:t>
            </a:r>
            <a:endParaRPr b="0" lang="en-US" sz="3600" spc="-1" strike="noStrike">
              <a:latin typeface="Arial"/>
            </a:endParaRPr>
          </a:p>
        </p:txBody>
      </p:sp>
      <p:sp>
        <p:nvSpPr>
          <p:cNvPr id="278" name="PlaceHolder 2"/>
          <p:cNvSpPr>
            <a:spLocks noGrp="1"/>
          </p:cNvSpPr>
          <p:nvPr>
            <p:ph/>
          </p:nvPr>
        </p:nvSpPr>
        <p:spPr>
          <a:xfrm>
            <a:off x="457200" y="975960"/>
            <a:ext cx="8228520" cy="5126400"/>
          </a:xfrm>
          <a:prstGeom prst="rect">
            <a:avLst/>
          </a:prstGeom>
          <a:noFill/>
          <a:ln w="0">
            <a:noFill/>
          </a:ln>
        </p:spPr>
        <p:txBody>
          <a:bodyPr lIns="90000" rIns="90000" tIns="45000" bIns="45000" anchor="t">
            <a:normAutofit/>
          </a:bodyPr>
          <a:p>
            <a:pPr>
              <a:lnSpc>
                <a:spcPct val="100000"/>
              </a:lnSpc>
              <a:buNone/>
            </a:pPr>
            <a:r>
              <a:rPr b="1" lang="en-US" sz="2400" spc="-1" strike="noStrike">
                <a:solidFill>
                  <a:srgbClr val="000000"/>
                </a:solidFill>
                <a:latin typeface="Arial"/>
                <a:ea typeface="Arial"/>
              </a:rPr>
              <a:t>The data set of two csv files consisting 395 data point and other 649 data points. Of the 33 attributes/features  17 are categorical and the rest are numerical. The data set is then divided into two, 25 percent as testing and 75 percent as training set.</a:t>
            </a:r>
            <a:endParaRPr b="0" lang="en-US" sz="2400" spc="-1" strike="noStrike">
              <a:latin typeface="Arial"/>
            </a:endParaRPr>
          </a:p>
        </p:txBody>
      </p:sp>
      <p:graphicFrame>
        <p:nvGraphicFramePr>
          <p:cNvPr id="279" name=""/>
          <p:cNvGraphicFramePr/>
          <p:nvPr/>
        </p:nvGraphicFramePr>
        <p:xfrm>
          <a:off x="2286000" y="2971800"/>
          <a:ext cx="4822920" cy="3754800"/>
        </p:xfrm>
        <a:graphic>
          <a:graphicData uri="http://schemas.openxmlformats.org/drawingml/2006/table">
            <a:tbl>
              <a:tblPr/>
              <a:tblGrid>
                <a:gridCol w="2403360"/>
                <a:gridCol w="2419920"/>
              </a:tblGrid>
              <a:tr h="349920">
                <a:tc>
                  <a:txBody>
                    <a:bodyPr lIns="90000" rIns="90000" anchor="t">
                      <a:noAutofit/>
                    </a:bodyPr>
                    <a:p>
                      <a:pPr>
                        <a:lnSpc>
                          <a:spcPct val="100000"/>
                        </a:lnSpc>
                        <a:buNone/>
                      </a:pPr>
                      <a:r>
                        <a:rPr b="1" lang="en-US" sz="1500" spc="-1" strike="noStrike">
                          <a:latin typeface="Arial"/>
                        </a:rPr>
                        <a:t>Name</a:t>
                      </a:r>
                      <a:endParaRPr b="0" lang="en-US" sz="1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nSpc>
                          <a:spcPct val="100000"/>
                        </a:lnSpc>
                        <a:buNone/>
                      </a:pPr>
                      <a:r>
                        <a:rPr b="1" lang="en-US" sz="1500" spc="-1" strike="noStrike">
                          <a:latin typeface="Arial"/>
                        </a:rPr>
                        <a:t>Description</a:t>
                      </a:r>
                      <a:endParaRPr b="0" lang="en-US" sz="1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605880">
                <a:tc>
                  <a:txBody>
                    <a:bodyPr lIns="90000" rIns="90000" anchor="t">
                      <a:noAutofit/>
                    </a:bodyPr>
                    <a:p>
                      <a:pPr>
                        <a:lnSpc>
                          <a:spcPct val="100000"/>
                        </a:lnSpc>
                        <a:buNone/>
                      </a:pPr>
                      <a:r>
                        <a:rPr b="0" lang="en-US" sz="1500" spc="-1" strike="noStrike">
                          <a:latin typeface="Arial"/>
                        </a:rPr>
                        <a:t>health</a:t>
                      </a:r>
                      <a:endParaRPr b="0" lang="en-US" sz="1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nSpc>
                          <a:spcPct val="100000"/>
                        </a:lnSpc>
                        <a:buNone/>
                      </a:pPr>
                      <a:r>
                        <a:rPr b="0" lang="en-US" sz="1500" spc="-1" strike="noStrike">
                          <a:latin typeface="Arial"/>
                        </a:rPr>
                        <a:t>Current health status</a:t>
                      </a:r>
                      <a:endParaRPr b="0" lang="en-US" sz="1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9920">
                <a:tc>
                  <a:txBody>
                    <a:bodyPr lIns="90000" rIns="90000" anchor="t">
                      <a:noAutofit/>
                    </a:bodyPr>
                    <a:p>
                      <a:pPr>
                        <a:lnSpc>
                          <a:spcPct val="100000"/>
                        </a:lnSpc>
                        <a:buNone/>
                      </a:pPr>
                      <a:r>
                        <a:rPr b="0" lang="en-US" sz="1500" spc="-1" strike="noStrike">
                          <a:latin typeface="Arial"/>
                        </a:rPr>
                        <a:t>sex</a:t>
                      </a:r>
                      <a:endParaRPr b="0" lang="en-US" sz="1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nSpc>
                          <a:spcPct val="100000"/>
                        </a:lnSpc>
                        <a:buNone/>
                      </a:pPr>
                      <a:r>
                        <a:rPr b="0" lang="en-US" sz="1500" spc="-1" strike="noStrike">
                          <a:latin typeface="Arial"/>
                        </a:rPr>
                        <a:t>Student’s sex</a:t>
                      </a:r>
                      <a:endParaRPr b="0" lang="en-US" sz="1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49920">
                <a:tc>
                  <a:txBody>
                    <a:bodyPr lIns="90000" rIns="90000" anchor="t">
                      <a:noAutofit/>
                    </a:bodyPr>
                    <a:p>
                      <a:pPr>
                        <a:lnSpc>
                          <a:spcPct val="100000"/>
                        </a:lnSpc>
                        <a:buNone/>
                      </a:pPr>
                      <a:r>
                        <a:rPr b="0" lang="en-US" sz="1500" spc="-1" strike="noStrike">
                          <a:latin typeface="Arial"/>
                        </a:rPr>
                        <a:t>age</a:t>
                      </a:r>
                      <a:endParaRPr b="0" lang="en-US" sz="1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nSpc>
                          <a:spcPct val="100000"/>
                        </a:lnSpc>
                        <a:buNone/>
                      </a:pPr>
                      <a:r>
                        <a:rPr b="0" lang="en-US" sz="1500" spc="-1" strike="noStrike">
                          <a:latin typeface="Arial"/>
                        </a:rPr>
                        <a:t>Student’s age</a:t>
                      </a:r>
                      <a:endParaRPr b="0" lang="en-US" sz="1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9920">
                <a:tc>
                  <a:txBody>
                    <a:bodyPr lIns="90000" rIns="90000" anchor="t">
                      <a:noAutofit/>
                    </a:bodyPr>
                    <a:p>
                      <a:pPr>
                        <a:lnSpc>
                          <a:spcPct val="100000"/>
                        </a:lnSpc>
                        <a:buNone/>
                      </a:pPr>
                      <a:r>
                        <a:rPr b="0" lang="en-US" sz="1500" spc="-1" strike="noStrike">
                          <a:latin typeface="Arial"/>
                        </a:rPr>
                        <a:t>Medu</a:t>
                      </a:r>
                      <a:endParaRPr b="0" lang="en-US" sz="1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nSpc>
                          <a:spcPct val="100000"/>
                        </a:lnSpc>
                        <a:buNone/>
                      </a:pPr>
                      <a:r>
                        <a:rPr b="0" lang="en-US" sz="1500" spc="-1" strike="noStrike">
                          <a:latin typeface="Arial"/>
                        </a:rPr>
                        <a:t>Mother education</a:t>
                      </a:r>
                      <a:endParaRPr b="0" lang="en-US" sz="1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49920">
                <a:tc>
                  <a:txBody>
                    <a:bodyPr lIns="90000" rIns="90000" anchor="t">
                      <a:noAutofit/>
                    </a:bodyPr>
                    <a:p>
                      <a:pPr>
                        <a:lnSpc>
                          <a:spcPct val="100000"/>
                        </a:lnSpc>
                        <a:buNone/>
                      </a:pPr>
                      <a:r>
                        <a:rPr b="0" lang="en-US" sz="1500" spc="-1" strike="noStrike">
                          <a:latin typeface="Arial"/>
                        </a:rPr>
                        <a:t>Fedu</a:t>
                      </a:r>
                      <a:endParaRPr b="0" lang="en-US" sz="1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nSpc>
                          <a:spcPct val="100000"/>
                        </a:lnSpc>
                        <a:buNone/>
                      </a:pPr>
                      <a:r>
                        <a:rPr b="0" lang="en-US" sz="1500" spc="-1" strike="noStrike">
                          <a:latin typeface="Arial"/>
                        </a:rPr>
                        <a:t>Father education</a:t>
                      </a:r>
                      <a:endParaRPr b="0" lang="en-US" sz="1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9920">
                <a:tc>
                  <a:txBody>
                    <a:bodyPr lIns="90000" rIns="90000" anchor="t">
                      <a:noAutofit/>
                    </a:bodyPr>
                    <a:p>
                      <a:pPr>
                        <a:lnSpc>
                          <a:spcPct val="100000"/>
                        </a:lnSpc>
                        <a:buNone/>
                      </a:pPr>
                      <a:r>
                        <a:rPr b="0" lang="en-US" sz="1500" spc="-1" strike="noStrike">
                          <a:latin typeface="Arial"/>
                        </a:rPr>
                        <a:t>Mjob</a:t>
                      </a:r>
                      <a:endParaRPr b="0" lang="en-US" sz="1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nSpc>
                          <a:spcPct val="100000"/>
                        </a:lnSpc>
                        <a:buNone/>
                      </a:pPr>
                      <a:r>
                        <a:rPr b="0" lang="en-US" sz="1500" spc="-1" strike="noStrike">
                          <a:latin typeface="Arial"/>
                        </a:rPr>
                        <a:t>Mother job</a:t>
                      </a:r>
                      <a:endParaRPr b="0" lang="en-US" sz="1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49920">
                <a:tc>
                  <a:txBody>
                    <a:bodyPr lIns="90000" rIns="90000" anchor="t">
                      <a:noAutofit/>
                    </a:bodyPr>
                    <a:p>
                      <a:pPr>
                        <a:lnSpc>
                          <a:spcPct val="100000"/>
                        </a:lnSpc>
                        <a:buNone/>
                      </a:pPr>
                      <a:r>
                        <a:rPr b="0" lang="en-US" sz="1500" spc="-1" strike="noStrike">
                          <a:latin typeface="Arial"/>
                        </a:rPr>
                        <a:t>Fjob</a:t>
                      </a:r>
                      <a:endParaRPr b="0" lang="en-US" sz="1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nSpc>
                          <a:spcPct val="100000"/>
                        </a:lnSpc>
                        <a:buNone/>
                      </a:pPr>
                      <a:r>
                        <a:rPr b="0" lang="en-US" sz="1500" spc="-1" strike="noStrike">
                          <a:latin typeface="Arial"/>
                        </a:rPr>
                        <a:t>Father job</a:t>
                      </a:r>
                      <a:endParaRPr b="0" lang="en-US" sz="1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9920">
                <a:tc>
                  <a:txBody>
                    <a:bodyPr lIns="90000" rIns="90000" anchor="t">
                      <a:noAutofit/>
                    </a:bodyPr>
                    <a:p>
                      <a:pPr>
                        <a:lnSpc>
                          <a:spcPct val="100000"/>
                        </a:lnSpc>
                        <a:buNone/>
                      </a:pPr>
                      <a:r>
                        <a:rPr b="0" lang="en-US" sz="1500" spc="-1" strike="noStrike">
                          <a:latin typeface="Arial"/>
                        </a:rPr>
                        <a:t>studytime</a:t>
                      </a:r>
                      <a:endParaRPr b="0" lang="en-US" sz="1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nSpc>
                          <a:spcPct val="100000"/>
                        </a:lnSpc>
                        <a:buNone/>
                      </a:pPr>
                      <a:r>
                        <a:rPr b="0" lang="en-US" sz="1500" spc="-1" strike="noStrike">
                          <a:latin typeface="Arial"/>
                        </a:rPr>
                        <a:t>Weekly study time</a:t>
                      </a:r>
                      <a:endParaRPr b="0" lang="en-US" sz="1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49920">
                <a:tc>
                  <a:txBody>
                    <a:bodyPr lIns="90000" rIns="90000" anchor="t">
                      <a:noAutofit/>
                    </a:bodyPr>
                    <a:p>
                      <a:pPr>
                        <a:lnSpc>
                          <a:spcPct val="100000"/>
                        </a:lnSpc>
                        <a:buNone/>
                      </a:pPr>
                      <a:r>
                        <a:rPr b="0" lang="en-US" sz="1500" spc="-1" strike="noStrike">
                          <a:latin typeface="Arial"/>
                        </a:rPr>
                        <a:t>guardian</a:t>
                      </a:r>
                      <a:endParaRPr b="0" lang="en-US" sz="1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nSpc>
                          <a:spcPct val="100000"/>
                        </a:lnSpc>
                        <a:buNone/>
                      </a:pPr>
                      <a:r>
                        <a:rPr b="0" lang="en-US" sz="1500" spc="-1" strike="noStrike">
                          <a:latin typeface="Arial"/>
                        </a:rPr>
                        <a:t>Student’s guardian</a:t>
                      </a:r>
                      <a:endParaRPr b="0" lang="en-US" sz="1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PlaceHolder 1"/>
          <p:cNvSpPr>
            <a:spLocks noGrp="1"/>
          </p:cNvSpPr>
          <p:nvPr>
            <p:ph type="title"/>
          </p:nvPr>
        </p:nvSpPr>
        <p:spPr>
          <a:xfrm>
            <a:off x="457200" y="380880"/>
            <a:ext cx="8076240" cy="369000"/>
          </a:xfrm>
          <a:prstGeom prst="rect">
            <a:avLst/>
          </a:prstGeom>
          <a:noFill/>
          <a:ln w="0">
            <a:noFill/>
          </a:ln>
        </p:spPr>
        <p:txBody>
          <a:bodyPr lIns="90000" rIns="90000" tIns="45000" bIns="45000" anchor="ctr">
            <a:normAutofit fontScale="50000"/>
          </a:bodyPr>
          <a:p>
            <a:pPr>
              <a:lnSpc>
                <a:spcPct val="100000"/>
              </a:lnSpc>
              <a:buNone/>
            </a:pPr>
            <a:r>
              <a:rPr b="1" lang="en-US" sz="3600" spc="-1" strike="noStrike">
                <a:solidFill>
                  <a:srgbClr val="002060"/>
                </a:solidFill>
                <a:latin typeface="Arial"/>
                <a:ea typeface="Arial"/>
              </a:rPr>
              <a:t>Data Preparation and Exploratory Data</a:t>
            </a:r>
            <a:endParaRPr b="0" lang="en-US" sz="3600" spc="-1" strike="noStrike">
              <a:latin typeface="Arial"/>
            </a:endParaRPr>
          </a:p>
        </p:txBody>
      </p:sp>
      <p:sp>
        <p:nvSpPr>
          <p:cNvPr id="281" name="PlaceHolder 2"/>
          <p:cNvSpPr>
            <a:spLocks noGrp="1"/>
          </p:cNvSpPr>
          <p:nvPr>
            <p:ph/>
          </p:nvPr>
        </p:nvSpPr>
        <p:spPr>
          <a:xfrm>
            <a:off x="457200" y="975960"/>
            <a:ext cx="8228520" cy="5126400"/>
          </a:xfrm>
          <a:prstGeom prst="rect">
            <a:avLst/>
          </a:prstGeom>
          <a:noFill/>
          <a:ln w="0">
            <a:noFill/>
          </a:ln>
        </p:spPr>
        <p:txBody>
          <a:bodyPr lIns="90000" rIns="90000" tIns="45000" bIns="45000" anchor="t">
            <a:normAutofit/>
          </a:bodyPr>
          <a:p>
            <a:pPr>
              <a:lnSpc>
                <a:spcPct val="100000"/>
              </a:lnSpc>
              <a:buNone/>
            </a:pPr>
            <a:r>
              <a:rPr b="1" lang="en-US" sz="2400" spc="-1" strike="noStrike">
                <a:solidFill>
                  <a:srgbClr val="000000"/>
                </a:solidFill>
                <a:latin typeface="Arial"/>
                <a:ea typeface="Arial"/>
              </a:rPr>
              <a:t>The preparation steps include processing it by cleaning, finding outliers, through use of box plots, data describing to showing mean and standard deviation was used to detect outliers. Correlating features to  make best selection of features.</a:t>
            </a:r>
            <a:endParaRPr b="0" lang="en-US" sz="2400" spc="-1" strike="noStrike">
              <a:latin typeface="Arial"/>
            </a:endParaRPr>
          </a:p>
          <a:p>
            <a:pPr>
              <a:lnSpc>
                <a:spcPct val="100000"/>
              </a:lnSpc>
              <a:buNone/>
            </a:pPr>
            <a:endParaRPr b="0" lang="en-US" sz="2400" spc="-1" strike="noStrike">
              <a:latin typeface="Arial"/>
            </a:endParaRPr>
          </a:p>
          <a:p>
            <a:pPr>
              <a:lnSpc>
                <a:spcPct val="100000"/>
              </a:lnSpc>
              <a:buNone/>
            </a:pPr>
            <a:endParaRPr b="0" lang="en-US" sz="2400" spc="-1" strike="noStrike">
              <a:latin typeface="Arial"/>
            </a:endParaRPr>
          </a:p>
          <a:p>
            <a:pPr>
              <a:lnSpc>
                <a:spcPct val="100000"/>
              </a:lnSpc>
              <a:buNone/>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PlaceHolder 1"/>
          <p:cNvSpPr>
            <a:spLocks noGrp="1"/>
          </p:cNvSpPr>
          <p:nvPr>
            <p:ph type="title"/>
          </p:nvPr>
        </p:nvSpPr>
        <p:spPr>
          <a:xfrm>
            <a:off x="457200" y="380880"/>
            <a:ext cx="8076240" cy="369000"/>
          </a:xfrm>
          <a:prstGeom prst="rect">
            <a:avLst/>
          </a:prstGeom>
          <a:noFill/>
          <a:ln w="0">
            <a:noFill/>
          </a:ln>
        </p:spPr>
        <p:txBody>
          <a:bodyPr lIns="90000" rIns="90000" tIns="45000" bIns="45000" anchor="ctr">
            <a:normAutofit fontScale="50000"/>
          </a:bodyPr>
          <a:p>
            <a:pPr>
              <a:lnSpc>
                <a:spcPct val="100000"/>
              </a:lnSpc>
              <a:buNone/>
              <a:tabLst>
                <a:tab algn="l" pos="0"/>
              </a:tabLst>
            </a:pPr>
            <a:r>
              <a:rPr b="1" lang="en-US" sz="3600" spc="-1" strike="noStrike">
                <a:solidFill>
                  <a:srgbClr val="002060"/>
                </a:solidFill>
                <a:latin typeface="Arial"/>
                <a:ea typeface="Arial"/>
              </a:rPr>
              <a:t>Data Preparation and Exploratory Data</a:t>
            </a:r>
            <a:endParaRPr b="0" lang="en-US" sz="3600" spc="-1" strike="noStrike">
              <a:latin typeface="Arial"/>
            </a:endParaRPr>
          </a:p>
        </p:txBody>
      </p:sp>
      <p:sp>
        <p:nvSpPr>
          <p:cNvPr id="283" name="PlaceHolder 2"/>
          <p:cNvSpPr>
            <a:spLocks noGrp="1"/>
          </p:cNvSpPr>
          <p:nvPr>
            <p:ph/>
          </p:nvPr>
        </p:nvSpPr>
        <p:spPr>
          <a:xfrm>
            <a:off x="457200" y="975960"/>
            <a:ext cx="8228520" cy="5126400"/>
          </a:xfrm>
          <a:prstGeom prst="rect">
            <a:avLst/>
          </a:prstGeom>
          <a:noFill/>
          <a:ln w="0">
            <a:noFill/>
          </a:ln>
        </p:spPr>
        <p:txBody>
          <a:bodyPr lIns="90000" rIns="90000" tIns="45000" bIns="45000" anchor="t">
            <a:normAutofit/>
          </a:bodyPr>
          <a:p>
            <a:pPr>
              <a:lnSpc>
                <a:spcPct val="100000"/>
              </a:lnSpc>
              <a:spcBef>
                <a:spcPts val="1417"/>
              </a:spcBef>
              <a:buNone/>
            </a:pPr>
            <a:r>
              <a:rPr b="1" lang="en-US" sz="2400" spc="-1" strike="noStrike">
                <a:solidFill>
                  <a:srgbClr val="000000"/>
                </a:solidFill>
                <a:latin typeface="Arial"/>
                <a:ea typeface="Arial"/>
              </a:rPr>
              <a:t>we see that feature absences has gotten outliers and feature health is free from outliers.</a:t>
            </a:r>
            <a:endParaRPr b="0" lang="en-US" sz="2400" spc="-1" strike="noStrike">
              <a:latin typeface="Arial"/>
            </a:endParaRPr>
          </a:p>
        </p:txBody>
      </p:sp>
      <p:pic>
        <p:nvPicPr>
          <p:cNvPr id="284" name="" descr=""/>
          <p:cNvPicPr/>
          <p:nvPr/>
        </p:nvPicPr>
        <p:blipFill>
          <a:blip r:embed="rId1"/>
          <a:srcRect l="10049" t="27766" r="57431" b="23325"/>
          <a:stretch/>
        </p:blipFill>
        <p:spPr>
          <a:xfrm>
            <a:off x="1371960" y="1864800"/>
            <a:ext cx="6628680" cy="427356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PlaceHolder 1"/>
          <p:cNvSpPr>
            <a:spLocks noGrp="1"/>
          </p:cNvSpPr>
          <p:nvPr>
            <p:ph type="title"/>
          </p:nvPr>
        </p:nvSpPr>
        <p:spPr>
          <a:xfrm>
            <a:off x="457200" y="380880"/>
            <a:ext cx="8076240" cy="369000"/>
          </a:xfrm>
          <a:prstGeom prst="rect">
            <a:avLst/>
          </a:prstGeom>
          <a:noFill/>
          <a:ln w="0">
            <a:noFill/>
          </a:ln>
        </p:spPr>
        <p:txBody>
          <a:bodyPr lIns="90000" rIns="90000" tIns="45000" bIns="45000" anchor="ctr">
            <a:normAutofit fontScale="51000"/>
          </a:bodyPr>
          <a:p>
            <a:pPr>
              <a:lnSpc>
                <a:spcPct val="100000"/>
              </a:lnSpc>
              <a:buNone/>
            </a:pPr>
            <a:r>
              <a:rPr b="1" lang="en-US" sz="3600" spc="-1" strike="noStrike">
                <a:solidFill>
                  <a:srgbClr val="002060"/>
                </a:solidFill>
                <a:latin typeface="Arial"/>
                <a:ea typeface="Arial"/>
              </a:rPr>
              <a:t>ML model selection Accountability.</a:t>
            </a:r>
            <a:endParaRPr b="0" lang="en-US" sz="3600" spc="-1" strike="noStrike">
              <a:latin typeface="Arial"/>
            </a:endParaRPr>
          </a:p>
        </p:txBody>
      </p:sp>
      <p:sp>
        <p:nvSpPr>
          <p:cNvPr id="286" name="PlaceHolder 2"/>
          <p:cNvSpPr>
            <a:spLocks noGrp="1"/>
          </p:cNvSpPr>
          <p:nvPr>
            <p:ph/>
          </p:nvPr>
        </p:nvSpPr>
        <p:spPr>
          <a:xfrm>
            <a:off x="457200" y="975960"/>
            <a:ext cx="8228520" cy="5126400"/>
          </a:xfrm>
          <a:prstGeom prst="rect">
            <a:avLst/>
          </a:prstGeom>
          <a:noFill/>
          <a:ln w="0">
            <a:noFill/>
          </a:ln>
        </p:spPr>
        <p:txBody>
          <a:bodyPr lIns="90000" rIns="90000" tIns="45000" bIns="45000" anchor="t">
            <a:normAutofit/>
          </a:bodyPr>
          <a:p>
            <a:pPr>
              <a:lnSpc>
                <a:spcPct val="115000"/>
              </a:lnSpc>
              <a:spcAft>
                <a:spcPts val="1236"/>
              </a:spcAft>
              <a:buNone/>
            </a:pPr>
            <a:r>
              <a:rPr b="1" lang="en-US" sz="2400" spc="-1" strike="noStrike">
                <a:solidFill>
                  <a:srgbClr val="000000"/>
                </a:solidFill>
                <a:latin typeface="Arial"/>
                <a:ea typeface="Arial"/>
              </a:rPr>
              <a:t>AI accountability refers to the ability of organizations to develop, and use explainable artificial intelligence systems(AI). Usually AI systems are abstract, there is no clear explanation of how decisions are made to generate results.</a:t>
            </a:r>
            <a:endParaRPr b="0" lang="en-US" sz="2400" spc="-1" strike="noStrike">
              <a:latin typeface="Arial"/>
            </a:endParaRPr>
          </a:p>
          <a:p>
            <a:pPr>
              <a:lnSpc>
                <a:spcPct val="115000"/>
              </a:lnSpc>
              <a:spcAft>
                <a:spcPts val="1236"/>
              </a:spcAft>
              <a:buNone/>
            </a:pPr>
            <a:r>
              <a:rPr b="1" lang="en-US" sz="2400" spc="-1" strike="noStrike">
                <a:solidFill>
                  <a:srgbClr val="000000"/>
                </a:solidFill>
                <a:latin typeface="Arial"/>
                <a:ea typeface="Arial"/>
              </a:rPr>
              <a:t>AI developers require attention in certain areas to ensure transparency, fairness and explain-ability.</a:t>
            </a:r>
            <a:endParaRPr b="0" lang="en-US" sz="2400" spc="-1" strike="noStrike">
              <a:latin typeface="Arial"/>
            </a:endParaRPr>
          </a:p>
          <a:p>
            <a:pPr>
              <a:lnSpc>
                <a:spcPct val="115000"/>
              </a:lnSpc>
              <a:spcAft>
                <a:spcPts val="1236"/>
              </a:spcAft>
              <a:buNone/>
            </a:pPr>
            <a:r>
              <a:rPr b="1" lang="en-US" sz="2400" spc="-1" strike="noStrike">
                <a:solidFill>
                  <a:srgbClr val="000000"/>
                </a:solidFill>
                <a:latin typeface="Arial"/>
                <a:ea typeface="Arial"/>
              </a:rPr>
              <a:t>The features selected for model training are clear and easily understood, no information sensitive to human was used.</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PlaceHolder 1"/>
          <p:cNvSpPr>
            <a:spLocks noGrp="1"/>
          </p:cNvSpPr>
          <p:nvPr>
            <p:ph type="title"/>
          </p:nvPr>
        </p:nvSpPr>
        <p:spPr>
          <a:xfrm>
            <a:off x="457200" y="380880"/>
            <a:ext cx="8076240" cy="369000"/>
          </a:xfrm>
          <a:prstGeom prst="rect">
            <a:avLst/>
          </a:prstGeom>
          <a:noFill/>
          <a:ln w="0">
            <a:noFill/>
          </a:ln>
        </p:spPr>
        <p:txBody>
          <a:bodyPr lIns="90000" rIns="90000" tIns="45000" bIns="45000" anchor="ctr">
            <a:normAutofit fontScale="51000"/>
          </a:bodyPr>
          <a:p>
            <a:pPr>
              <a:lnSpc>
                <a:spcPct val="100000"/>
              </a:lnSpc>
              <a:buNone/>
            </a:pPr>
            <a:r>
              <a:rPr b="1" lang="en-US" sz="3600" spc="-1" strike="noStrike">
                <a:solidFill>
                  <a:srgbClr val="002060"/>
                </a:solidFill>
                <a:latin typeface="Arial"/>
                <a:ea typeface="Arial"/>
              </a:rPr>
              <a:t>Results and Discussion</a:t>
            </a:r>
            <a:endParaRPr b="0" lang="en-US" sz="3600" spc="-1" strike="noStrike">
              <a:latin typeface="Arial"/>
            </a:endParaRPr>
          </a:p>
        </p:txBody>
      </p:sp>
      <p:sp>
        <p:nvSpPr>
          <p:cNvPr id="288" name="PlaceHolder 2"/>
          <p:cNvSpPr>
            <a:spLocks noGrp="1"/>
          </p:cNvSpPr>
          <p:nvPr>
            <p:ph/>
          </p:nvPr>
        </p:nvSpPr>
        <p:spPr>
          <a:xfrm>
            <a:off x="457200" y="975960"/>
            <a:ext cx="8228520" cy="5126400"/>
          </a:xfrm>
          <a:prstGeom prst="rect">
            <a:avLst/>
          </a:prstGeom>
          <a:noFill/>
          <a:ln w="0">
            <a:noFill/>
          </a:ln>
        </p:spPr>
        <p:txBody>
          <a:bodyPr lIns="90000" rIns="90000" tIns="45000" bIns="45000" anchor="t">
            <a:normAutofit fontScale="91000"/>
          </a:bodyPr>
          <a:p>
            <a:pPr>
              <a:lnSpc>
                <a:spcPct val="100000"/>
              </a:lnSpc>
              <a:buNone/>
            </a:pPr>
            <a:r>
              <a:rPr b="1" lang="en-US" sz="2400" spc="-1" strike="noStrike">
                <a:solidFill>
                  <a:srgbClr val="000000"/>
                </a:solidFill>
                <a:latin typeface="Arial"/>
                <a:ea typeface="Arial"/>
              </a:rPr>
              <a:t>Usually AI results can take any form depending on the type of problem and the technique used to solve it. Here machine learning helps predict effects of alcohol on student grades and predict grades of student based on there past behavior or environment they have lived and Regression models were evaluated using several metrics that measure the model’s ability to accurately predict the target variable.</a:t>
            </a:r>
            <a:endParaRPr b="0" lang="en-US" sz="2400" spc="-1" strike="noStrike">
              <a:latin typeface="Arial"/>
            </a:endParaRPr>
          </a:p>
          <a:p>
            <a:pPr>
              <a:lnSpc>
                <a:spcPct val="100000"/>
              </a:lnSpc>
              <a:buNone/>
            </a:pPr>
            <a:r>
              <a:rPr b="1" i="1" lang="en-US" sz="2400" spc="-1" strike="noStrike">
                <a:solidFill>
                  <a:srgbClr val="000000"/>
                </a:solidFill>
                <a:latin typeface="Arial"/>
                <a:ea typeface="Arial"/>
              </a:rPr>
              <a:t>Based on the following metrics:</a:t>
            </a:r>
            <a:endParaRPr b="0" lang="en-US" sz="2400" spc="-1" strike="noStrike">
              <a:latin typeface="Arial"/>
            </a:endParaRPr>
          </a:p>
          <a:p>
            <a:pPr>
              <a:lnSpc>
                <a:spcPct val="100000"/>
              </a:lnSpc>
              <a:buNone/>
            </a:pPr>
            <a:endParaRPr b="0" lang="en-US" sz="2400" spc="-1" strike="noStrike">
              <a:latin typeface="Arial"/>
            </a:endParaRPr>
          </a:p>
          <a:p>
            <a:pPr>
              <a:lnSpc>
                <a:spcPct val="100000"/>
              </a:lnSpc>
              <a:buNone/>
            </a:pPr>
            <a:r>
              <a:rPr b="1" i="1" lang="en-US" sz="2400" spc="-1" strike="noStrike">
                <a:solidFill>
                  <a:srgbClr val="000000"/>
                </a:solidFill>
                <a:latin typeface="Arial"/>
                <a:ea typeface="Arial"/>
              </a:rPr>
              <a:t>R-squared : R2_score this metric measures proportion of the variance in the target variable that is explained by the model.</a:t>
            </a:r>
            <a:endParaRPr b="0" lang="en-US" sz="2400" spc="-1" strike="noStrike">
              <a:latin typeface="Arial"/>
            </a:endParaRPr>
          </a:p>
          <a:p>
            <a:pPr>
              <a:lnSpc>
                <a:spcPct val="100000"/>
              </a:lnSpc>
              <a:buNone/>
            </a:pPr>
            <a:endParaRPr b="0" lang="en-US" sz="2400" spc="-1" strike="noStrike">
              <a:latin typeface="Arial"/>
            </a:endParaRPr>
          </a:p>
          <a:p>
            <a:pPr>
              <a:lnSpc>
                <a:spcPct val="115000"/>
              </a:lnSpc>
              <a:spcAft>
                <a:spcPts val="1236"/>
              </a:spcAft>
              <a:buNone/>
            </a:pPr>
            <a:r>
              <a:rPr b="1" i="1" lang="en-US" sz="2400" spc="-1" strike="noStrike">
                <a:solidFill>
                  <a:srgbClr val="000000"/>
                </a:solidFill>
                <a:latin typeface="Arial"/>
                <a:ea typeface="Arial"/>
              </a:rPr>
              <a:t>R2 = 1 - (Sum of squared residuals / Total sum of squares)</a:t>
            </a:r>
            <a:endParaRPr b="0" lang="en-US" sz="2400" spc="-1" strike="noStrike">
              <a:latin typeface="Arial"/>
            </a:endParaRPr>
          </a:p>
          <a:p>
            <a:pPr marL="343080" indent="-190440">
              <a:lnSpc>
                <a:spcPct val="100000"/>
              </a:lnSpc>
              <a:spcBef>
                <a:spcPts val="479"/>
              </a:spcBef>
              <a:buNone/>
              <a:tabLst>
                <a:tab algn="l" pos="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PlaceHolder 1"/>
          <p:cNvSpPr>
            <a:spLocks noGrp="1"/>
          </p:cNvSpPr>
          <p:nvPr>
            <p:ph type="title"/>
          </p:nvPr>
        </p:nvSpPr>
        <p:spPr>
          <a:xfrm>
            <a:off x="457200" y="380880"/>
            <a:ext cx="8076240" cy="369000"/>
          </a:xfrm>
          <a:prstGeom prst="rect">
            <a:avLst/>
          </a:prstGeom>
          <a:noFill/>
          <a:ln w="0">
            <a:noFill/>
          </a:ln>
        </p:spPr>
        <p:txBody>
          <a:bodyPr lIns="0" rIns="0" tIns="0" bIns="0" anchor="ctr">
            <a:noAutofit/>
          </a:bodyPr>
          <a:p>
            <a:pPr>
              <a:lnSpc>
                <a:spcPct val="100000"/>
              </a:lnSpc>
              <a:buNone/>
              <a:tabLst>
                <a:tab algn="l" pos="0"/>
              </a:tabLst>
            </a:pPr>
            <a:r>
              <a:rPr b="1" lang="en-US" sz="2000" spc="-1" strike="noStrike">
                <a:solidFill>
                  <a:srgbClr val="002060"/>
                </a:solidFill>
                <a:latin typeface="Arial"/>
                <a:ea typeface="Arial"/>
              </a:rPr>
              <a:t>Results and Discussion</a:t>
            </a:r>
            <a:endParaRPr b="0" lang="en-US" sz="2000" spc="-1" strike="noStrike">
              <a:latin typeface="Arial"/>
            </a:endParaRPr>
          </a:p>
        </p:txBody>
      </p:sp>
      <p:graphicFrame>
        <p:nvGraphicFramePr>
          <p:cNvPr id="290" name=""/>
          <p:cNvGraphicFramePr/>
          <p:nvPr/>
        </p:nvGraphicFramePr>
        <p:xfrm>
          <a:off x="457200" y="975960"/>
          <a:ext cx="4800240" cy="5079960"/>
        </p:xfrm>
        <a:graphic>
          <a:graphicData uri="http://schemas.openxmlformats.org/drawingml/2006/table">
            <a:tbl>
              <a:tblPr/>
              <a:tblGrid>
                <a:gridCol w="2043000"/>
                <a:gridCol w="1231200"/>
                <a:gridCol w="1526400"/>
              </a:tblGrid>
              <a:tr h="597600">
                <a:tc>
                  <a:txBody>
                    <a:bodyPr lIns="90000" rIns="90000" anchor="t">
                      <a:noAutofit/>
                    </a:bodyPr>
                    <a:p>
                      <a:pPr>
                        <a:lnSpc>
                          <a:spcPct val="100000"/>
                        </a:lnSpc>
                        <a:buNone/>
                      </a:pPr>
                      <a:r>
                        <a:rPr b="1" lang="en-US" sz="1800" spc="-1" strike="noStrike">
                          <a:latin typeface="Arial"/>
                        </a:rPr>
                        <a:t>Regression model</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nSpc>
                          <a:spcPct val="100000"/>
                        </a:lnSpc>
                        <a:buNone/>
                      </a:pPr>
                      <a:r>
                        <a:rPr b="1" lang="en-US" sz="1800" spc="-1" strike="noStrike">
                          <a:latin typeface="Arial"/>
                        </a:rPr>
                        <a:t>R2_score</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nSpc>
                          <a:spcPct val="100000"/>
                        </a:lnSpc>
                        <a:buNone/>
                      </a:pPr>
                      <a:r>
                        <a:rPr b="1" lang="en-US" sz="1800" spc="-1" strike="noStrike">
                          <a:latin typeface="Arial"/>
                        </a:rPr>
                        <a:t>Accuracy (%)</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857160">
                <a:tc>
                  <a:txBody>
                    <a:bodyPr lIns="90000" rIns="90000" anchor="t">
                      <a:noAutofit/>
                    </a:bodyPr>
                    <a:p>
                      <a:pPr>
                        <a:lnSpc>
                          <a:spcPct val="100000"/>
                        </a:lnSpc>
                        <a:buNone/>
                      </a:pPr>
                      <a:r>
                        <a:rPr b="0" lang="en-US" sz="1800" spc="-1" strike="noStrike">
                          <a:latin typeface="Arial"/>
                        </a:rPr>
                        <a:t>Linear Regression</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nSpc>
                          <a:spcPct val="100000"/>
                        </a:lnSpc>
                        <a:buNone/>
                      </a:pPr>
                      <a:r>
                        <a:rPr b="0" lang="en-US" sz="1800" spc="-1" strike="noStrike">
                          <a:latin typeface="Arial"/>
                        </a:rPr>
                        <a:t>0.85</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nSpc>
                          <a:spcPct val="100000"/>
                        </a:lnSpc>
                        <a:buNone/>
                      </a:pPr>
                      <a:r>
                        <a:rPr b="0" lang="en-US" sz="1800" spc="-1" strike="noStrike">
                          <a:latin typeface="Arial"/>
                        </a:rPr>
                        <a:t>85</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888120">
                <a:tc>
                  <a:txBody>
                    <a:bodyPr lIns="90000" rIns="90000" anchor="t">
                      <a:noAutofit/>
                    </a:bodyPr>
                    <a:p>
                      <a:pPr>
                        <a:lnSpc>
                          <a:spcPct val="100000"/>
                        </a:lnSpc>
                        <a:buNone/>
                      </a:pPr>
                      <a:r>
                        <a:rPr b="0" lang="en-US" sz="1800" spc="-1" strike="noStrike">
                          <a:latin typeface="Arial"/>
                        </a:rPr>
                        <a:t>Random Forest Regression</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nSpc>
                          <a:spcPct val="100000"/>
                        </a:lnSpc>
                        <a:buNone/>
                      </a:pPr>
                      <a:r>
                        <a:rPr b="0" lang="en-US" sz="1800" spc="-1" strike="noStrike">
                          <a:latin typeface="Arial"/>
                        </a:rPr>
                        <a:t>0.742</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nSpc>
                          <a:spcPct val="100000"/>
                        </a:lnSpc>
                        <a:buNone/>
                      </a:pPr>
                      <a:r>
                        <a:rPr b="0" lang="en-US" sz="1800" spc="-1" strike="noStrike">
                          <a:latin typeface="Arial"/>
                        </a:rPr>
                        <a:t>74</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607320">
                <a:tc>
                  <a:txBody>
                    <a:bodyPr lIns="90000" rIns="90000" anchor="t">
                      <a:noAutofit/>
                    </a:bodyPr>
                    <a:p>
                      <a:pPr>
                        <a:lnSpc>
                          <a:spcPct val="100000"/>
                        </a:lnSpc>
                        <a:buNone/>
                      </a:pPr>
                      <a:r>
                        <a:rPr b="0" lang="en-US" sz="1800" spc="-1" strike="noStrike">
                          <a:latin typeface="Arial"/>
                        </a:rPr>
                        <a:t>Linear-SVR</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nSpc>
                          <a:spcPct val="100000"/>
                        </a:lnSpc>
                        <a:buNone/>
                      </a:pPr>
                      <a:r>
                        <a:rPr b="0" lang="en-US" sz="1800" spc="-1" strike="noStrike">
                          <a:latin typeface="Arial"/>
                        </a:rPr>
                        <a:t>0.809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nSpc>
                          <a:spcPct val="100000"/>
                        </a:lnSpc>
                        <a:buNone/>
                      </a:pPr>
                      <a:r>
                        <a:rPr b="0" lang="en-US" sz="1800" spc="-1" strike="noStrike">
                          <a:latin typeface="Arial"/>
                        </a:rPr>
                        <a:t>81</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630360">
                <a:tc>
                  <a:txBody>
                    <a:bodyPr lIns="90000" rIns="90000" anchor="t">
                      <a:noAutofit/>
                    </a:bodyPr>
                    <a:p>
                      <a:pPr>
                        <a:lnSpc>
                          <a:spcPct val="100000"/>
                        </a:lnSpc>
                        <a:buNone/>
                      </a:pPr>
                      <a:r>
                        <a:rPr b="0" lang="en-US" sz="1800" spc="-1" strike="noStrike">
                          <a:latin typeface="Arial"/>
                        </a:rPr>
                        <a:t>SVR</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nSpc>
                          <a:spcPct val="100000"/>
                        </a:lnSpc>
                        <a:buNone/>
                      </a:pPr>
                      <a:r>
                        <a:rPr b="0" lang="en-US" sz="1800" spc="-1" strike="noStrike">
                          <a:latin typeface="Arial"/>
                        </a:rPr>
                        <a:t>0.790</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nSpc>
                          <a:spcPct val="100000"/>
                        </a:lnSpc>
                        <a:buNone/>
                      </a:pPr>
                      <a:r>
                        <a:rPr b="0" lang="en-US" sz="1800" spc="-1" strike="noStrike">
                          <a:latin typeface="Arial"/>
                        </a:rPr>
                        <a:t>79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857160">
                <a:tc>
                  <a:txBody>
                    <a:bodyPr lIns="90000" rIns="90000" anchor="t">
                      <a:noAutofit/>
                    </a:bodyPr>
                    <a:p>
                      <a:pPr>
                        <a:lnSpc>
                          <a:spcPct val="100000"/>
                        </a:lnSpc>
                        <a:buNone/>
                      </a:pPr>
                      <a:r>
                        <a:rPr b="0" lang="en-US" sz="1800" spc="-1" strike="noStrike">
                          <a:latin typeface="Arial"/>
                        </a:rPr>
                        <a:t>K-N Regression</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nSpc>
                          <a:spcPct val="100000"/>
                        </a:lnSpc>
                        <a:buNone/>
                      </a:pPr>
                      <a:r>
                        <a:rPr b="0" lang="en-US" sz="1800" spc="-1" strike="noStrike">
                          <a:latin typeface="Arial"/>
                        </a:rPr>
                        <a:t>0.771</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nSpc>
                          <a:spcPct val="100000"/>
                        </a:lnSpc>
                        <a:buNone/>
                      </a:pPr>
                      <a:r>
                        <a:rPr b="0" lang="en-US" sz="1800" spc="-1" strike="noStrike">
                          <a:latin typeface="Arial"/>
                        </a:rPr>
                        <a:t>77</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642600">
                <a:tc>
                  <a:txBody>
                    <a:bodyPr lIns="90000" rIns="90000" anchor="t">
                      <a:noAutofit/>
                    </a:bodyPr>
                    <a:p>
                      <a:pPr>
                        <a:lnSpc>
                          <a:spcPct val="100000"/>
                        </a:lnSpc>
                        <a:buNone/>
                      </a:pPr>
                      <a:r>
                        <a:rPr b="0" lang="en-US" sz="1800" spc="-1" strike="noStrike">
                          <a:latin typeface="Arial"/>
                        </a:rPr>
                        <a:t>SDG Regression</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nSpc>
                          <a:spcPct val="100000"/>
                        </a:lnSpc>
                        <a:buNone/>
                      </a:pPr>
                      <a:r>
                        <a:rPr b="0" lang="en-US" sz="1800" spc="-1" strike="noStrike">
                          <a:latin typeface="Arial"/>
                        </a:rPr>
                        <a:t>0.799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nSpc>
                          <a:spcPct val="100000"/>
                        </a:lnSpc>
                        <a:buNone/>
                      </a:pPr>
                      <a:r>
                        <a:rPr b="0" lang="en-US" sz="1800" spc="-1" strike="noStrike">
                          <a:latin typeface="Arial"/>
                        </a:rPr>
                        <a:t>79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
        <p:nvSpPr>
          <p:cNvPr id="291" name="PlaceHolder 2"/>
          <p:cNvSpPr>
            <a:spLocks noGrp="1"/>
          </p:cNvSpPr>
          <p:nvPr>
            <p:ph/>
          </p:nvPr>
        </p:nvSpPr>
        <p:spPr>
          <a:xfrm>
            <a:off x="5486400" y="975960"/>
            <a:ext cx="3202920" cy="4509720"/>
          </a:xfrm>
          <a:prstGeom prst="rect">
            <a:avLst/>
          </a:prstGeom>
          <a:noFill/>
          <a:ln w="0">
            <a:noFill/>
          </a:ln>
        </p:spPr>
        <p:txBody>
          <a:bodyPr lIns="0" rIns="0" tIns="0" bIns="0" anchor="t">
            <a:normAutofit/>
          </a:bodyPr>
          <a:p>
            <a:pPr>
              <a:lnSpc>
                <a:spcPct val="115000"/>
              </a:lnSpc>
              <a:spcAft>
                <a:spcPts val="1236"/>
              </a:spcAft>
              <a:buNone/>
            </a:pPr>
            <a:r>
              <a:rPr b="0" lang="en-US" sz="2000" spc="-1" strike="noStrike">
                <a:solidFill>
                  <a:srgbClr val="000000"/>
                </a:solidFill>
                <a:latin typeface="Liberation Serif;Times New Roman"/>
                <a:ea typeface="Noto Serif CJK SC"/>
              </a:rPr>
              <a:t>Based on the results, the discussed models were evaluated using R2-score. And it clearly shows Linear Regression and Linear-SVR attained the best accuracy of 85 and 81 respectively.</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PlaceHolder 1"/>
          <p:cNvSpPr>
            <a:spLocks noGrp="1"/>
          </p:cNvSpPr>
          <p:nvPr>
            <p:ph type="title"/>
          </p:nvPr>
        </p:nvSpPr>
        <p:spPr>
          <a:xfrm>
            <a:off x="457200" y="380880"/>
            <a:ext cx="8076240" cy="369000"/>
          </a:xfrm>
          <a:prstGeom prst="rect">
            <a:avLst/>
          </a:prstGeom>
          <a:noFill/>
          <a:ln w="0">
            <a:noFill/>
          </a:ln>
        </p:spPr>
        <p:txBody>
          <a:bodyPr lIns="90000" rIns="90000" tIns="45000" bIns="45000" anchor="ctr">
            <a:normAutofit fontScale="51000"/>
          </a:bodyPr>
          <a:p>
            <a:pPr algn="ctr">
              <a:lnSpc>
                <a:spcPct val="100000"/>
              </a:lnSpc>
              <a:buNone/>
              <a:tabLst>
                <a:tab algn="l" pos="0"/>
              </a:tabLst>
            </a:pPr>
            <a:r>
              <a:rPr b="1" lang="en-US" sz="3600" spc="-1" strike="noStrike">
                <a:solidFill>
                  <a:srgbClr val="002060"/>
                </a:solidFill>
                <a:latin typeface="Arial"/>
                <a:ea typeface="Arial"/>
              </a:rPr>
              <a:t>Conclusions</a:t>
            </a:r>
            <a:endParaRPr b="0" lang="en-US" sz="3600" spc="-1" strike="noStrike">
              <a:latin typeface="Arial"/>
            </a:endParaRPr>
          </a:p>
        </p:txBody>
      </p:sp>
      <p:sp>
        <p:nvSpPr>
          <p:cNvPr id="293" name="PlaceHolder 2"/>
          <p:cNvSpPr>
            <a:spLocks noGrp="1"/>
          </p:cNvSpPr>
          <p:nvPr>
            <p:ph/>
          </p:nvPr>
        </p:nvSpPr>
        <p:spPr>
          <a:xfrm>
            <a:off x="457200" y="975960"/>
            <a:ext cx="8228520" cy="5126400"/>
          </a:xfrm>
          <a:prstGeom prst="rect">
            <a:avLst/>
          </a:prstGeom>
          <a:noFill/>
          <a:ln w="0">
            <a:noFill/>
          </a:ln>
        </p:spPr>
        <p:txBody>
          <a:bodyPr lIns="90000" rIns="90000" tIns="45000" bIns="45000" anchor="t">
            <a:normAutofit fontScale="80000"/>
          </a:bodyPr>
          <a:p>
            <a:pPr>
              <a:lnSpc>
                <a:spcPct val="100000"/>
              </a:lnSpc>
              <a:buNone/>
            </a:pPr>
            <a:r>
              <a:rPr b="1" lang="en-US" sz="2400" spc="-1" strike="noStrike">
                <a:solidFill>
                  <a:srgbClr val="000000"/>
                </a:solidFill>
                <a:latin typeface="Arial"/>
                <a:ea typeface="Arial"/>
              </a:rPr>
              <a:t> </a:t>
            </a:r>
            <a:endParaRPr b="0" lang="en-US" sz="2400" spc="-1" strike="noStrike">
              <a:latin typeface="Arial"/>
            </a:endParaRPr>
          </a:p>
          <a:p>
            <a:pPr>
              <a:lnSpc>
                <a:spcPct val="115000"/>
              </a:lnSpc>
              <a:spcAft>
                <a:spcPts val="1236"/>
              </a:spcAft>
              <a:buNone/>
            </a:pPr>
            <a:r>
              <a:rPr b="1" lang="en-US" sz="2400" spc="-1" strike="noStrike">
                <a:solidFill>
                  <a:srgbClr val="000000"/>
                </a:solidFill>
                <a:latin typeface="Arial"/>
                <a:ea typeface="Arial"/>
              </a:rPr>
              <a:t>In conclusion, Linear Support Vector Regression (Linear SVR) is a variant of Support Vector Regression (SVR) that uses a linear kernel. </a:t>
            </a:r>
            <a:endParaRPr b="0" lang="en-US" sz="2400" spc="-1" strike="noStrike">
              <a:latin typeface="Arial"/>
            </a:endParaRPr>
          </a:p>
          <a:p>
            <a:pPr>
              <a:lnSpc>
                <a:spcPct val="115000"/>
              </a:lnSpc>
              <a:spcAft>
                <a:spcPts val="1236"/>
              </a:spcAft>
              <a:buNone/>
            </a:pPr>
            <a:r>
              <a:rPr b="1" lang="en-US" sz="2400" spc="-1" strike="noStrike">
                <a:solidFill>
                  <a:srgbClr val="000000"/>
                </a:solidFill>
                <a:latin typeface="Arial"/>
                <a:ea typeface="Arial"/>
              </a:rPr>
              <a:t>This means that it only considers linear relationships between the input and output variables. </a:t>
            </a:r>
            <a:endParaRPr b="0" lang="en-US" sz="2400" spc="-1" strike="noStrike">
              <a:latin typeface="Arial"/>
            </a:endParaRPr>
          </a:p>
          <a:p>
            <a:pPr>
              <a:lnSpc>
                <a:spcPct val="115000"/>
              </a:lnSpc>
              <a:spcAft>
                <a:spcPts val="1236"/>
              </a:spcAft>
              <a:buNone/>
            </a:pPr>
            <a:r>
              <a:rPr b="1" lang="en-US" sz="2400" spc="-1" strike="noStrike">
                <a:solidFill>
                  <a:srgbClr val="000000"/>
                </a:solidFill>
                <a:latin typeface="Arial"/>
                <a:ea typeface="Arial"/>
              </a:rPr>
              <a:t>Linear SVR is a powerful tool for performing regression tasks when the relationship between the input and output variables is linear. It is computationally efficient, and can handle large and sparse data sets. </a:t>
            </a:r>
            <a:endParaRPr b="0" lang="en-US" sz="2400" spc="-1" strike="noStrike">
              <a:latin typeface="Arial"/>
            </a:endParaRPr>
          </a:p>
          <a:p>
            <a:pPr>
              <a:lnSpc>
                <a:spcPct val="115000"/>
              </a:lnSpc>
              <a:spcAft>
                <a:spcPts val="1236"/>
              </a:spcAft>
              <a:buNone/>
            </a:pPr>
            <a:r>
              <a:rPr b="1" lang="en-US" sz="2400" spc="-1" strike="noStrike">
                <a:solidFill>
                  <a:srgbClr val="000000"/>
                </a:solidFill>
                <a:latin typeface="Arial"/>
                <a:ea typeface="Arial"/>
              </a:rPr>
              <a:t>However, it may not be the best choice when the relationship between the input and output variables is non-linear. In such cases, SVR with a non-linear kernel or other non-linear regression methods should be considered.</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PlaceHolder 1"/>
          <p:cNvSpPr>
            <a:spLocks noGrp="1"/>
          </p:cNvSpPr>
          <p:nvPr>
            <p:ph type="title"/>
          </p:nvPr>
        </p:nvSpPr>
        <p:spPr>
          <a:xfrm>
            <a:off x="457200" y="380880"/>
            <a:ext cx="8076240" cy="369000"/>
          </a:xfrm>
          <a:prstGeom prst="rect">
            <a:avLst/>
          </a:prstGeom>
          <a:noFill/>
          <a:ln w="0">
            <a:noFill/>
          </a:ln>
        </p:spPr>
        <p:txBody>
          <a:bodyPr lIns="90000" rIns="90000" tIns="45000" bIns="45000" anchor="ctr">
            <a:normAutofit fontScale="51000"/>
          </a:bodyPr>
          <a:p>
            <a:pPr>
              <a:lnSpc>
                <a:spcPct val="100000"/>
              </a:lnSpc>
              <a:buNone/>
            </a:pPr>
            <a:r>
              <a:rPr b="1" lang="en-US" sz="3600" spc="-1" strike="noStrike">
                <a:solidFill>
                  <a:srgbClr val="002060"/>
                </a:solidFill>
                <a:latin typeface="Arial"/>
                <a:ea typeface="Arial"/>
              </a:rPr>
              <a:t>References </a:t>
            </a:r>
            <a:endParaRPr b="0" lang="en-US" sz="3600" spc="-1" strike="noStrike">
              <a:latin typeface="Arial"/>
            </a:endParaRPr>
          </a:p>
        </p:txBody>
      </p:sp>
      <p:sp>
        <p:nvSpPr>
          <p:cNvPr id="295" name="PlaceHolder 2"/>
          <p:cNvSpPr>
            <a:spLocks noGrp="1"/>
          </p:cNvSpPr>
          <p:nvPr>
            <p:ph/>
          </p:nvPr>
        </p:nvSpPr>
        <p:spPr>
          <a:xfrm>
            <a:off x="457200" y="975960"/>
            <a:ext cx="8228520" cy="5126400"/>
          </a:xfrm>
          <a:prstGeom prst="rect">
            <a:avLst/>
          </a:prstGeom>
          <a:noFill/>
          <a:ln w="0">
            <a:noFill/>
          </a:ln>
        </p:spPr>
        <p:txBody>
          <a:bodyPr lIns="90000" rIns="90000" tIns="45000" bIns="45000" anchor="t">
            <a:normAutofit fontScale="72000"/>
          </a:bodyPr>
          <a:p>
            <a:pPr>
              <a:lnSpc>
                <a:spcPct val="100000"/>
              </a:lnSpc>
              <a:buNone/>
            </a:pPr>
            <a:r>
              <a:rPr b="1" lang="en-US" sz="2400" spc="-1" strike="noStrike">
                <a:solidFill>
                  <a:srgbClr val="000000"/>
                </a:solidFill>
                <a:latin typeface="Arial"/>
                <a:ea typeface="Arial"/>
              </a:rPr>
              <a:t>1. S. Ismail, N. I. A. N. Azlan and A. Mustapha, "Prediction of alcohol consumption among Portuguese secondary school students: A data mining approach," 2018 IEEE Symposium on Computer Applications &amp; Industrial Electronics (ISCAIE), 2018, pp. 383-387, doi: 10.1109/ISCAIE.2018.8405503.</a:t>
            </a:r>
            <a:endParaRPr b="0" lang="en-US" sz="2400" spc="-1" strike="noStrike">
              <a:latin typeface="Arial"/>
            </a:endParaRPr>
          </a:p>
          <a:p>
            <a:pPr>
              <a:lnSpc>
                <a:spcPct val="100000"/>
              </a:lnSpc>
              <a:buNone/>
            </a:pPr>
            <a:endParaRPr b="0" lang="en-US" sz="2400" spc="-1" strike="noStrike">
              <a:latin typeface="Arial"/>
            </a:endParaRPr>
          </a:p>
          <a:p>
            <a:pPr>
              <a:lnSpc>
                <a:spcPct val="100000"/>
              </a:lnSpc>
              <a:buNone/>
            </a:pPr>
            <a:r>
              <a:rPr b="1" lang="en-US" sz="2400" spc="-1" strike="noStrike">
                <a:solidFill>
                  <a:srgbClr val="000000"/>
                </a:solidFill>
                <a:latin typeface="Arial"/>
                <a:ea typeface="Arial"/>
              </a:rPr>
              <a:t>2. B. Sravani and M. M. Bala, "Prediction of Student Performance Using Linear Regression," 2020 International Conference for Emerging Technology (INCET), 2020, pp. 1-5, doi: 10.1109/INCET49848.2020.9154067.</a:t>
            </a:r>
            <a:endParaRPr b="0" lang="en-US" sz="2400" spc="-1" strike="noStrike">
              <a:latin typeface="Arial"/>
            </a:endParaRPr>
          </a:p>
          <a:p>
            <a:pPr>
              <a:lnSpc>
                <a:spcPct val="100000"/>
              </a:lnSpc>
              <a:buNone/>
            </a:pPr>
            <a:endParaRPr b="0" lang="en-US" sz="2400" spc="-1" strike="noStrike">
              <a:latin typeface="Arial"/>
            </a:endParaRPr>
          </a:p>
          <a:p>
            <a:pPr>
              <a:lnSpc>
                <a:spcPct val="100000"/>
              </a:lnSpc>
              <a:buNone/>
            </a:pPr>
            <a:r>
              <a:rPr b="1" lang="en-US" sz="2400" spc="-1" strike="noStrike">
                <a:solidFill>
                  <a:srgbClr val="000000"/>
                </a:solidFill>
                <a:latin typeface="Arial"/>
                <a:ea typeface="Arial"/>
              </a:rPr>
              <a:t>3. V. Gazivoda, L. Filipović and M. Daković, "Comparative Analysis of Regression and Neural Network Models on Students' Grades," 2021 10th Mediterranean Conference on Embedded Computing (MECO), 2021, pp. 1-4, doi: 10.1109/MECO52532.2021.9460261.</a:t>
            </a:r>
            <a:endParaRPr b="0" lang="en-US" sz="2400" spc="-1" strike="noStrike">
              <a:latin typeface="Arial"/>
            </a:endParaRPr>
          </a:p>
          <a:p>
            <a:pPr>
              <a:lnSpc>
                <a:spcPct val="100000"/>
              </a:lnSpc>
              <a:buNone/>
            </a:pPr>
            <a:endParaRPr b="0" lang="en-US" sz="2400" spc="-1" strike="noStrike">
              <a:latin typeface="Arial"/>
            </a:endParaRPr>
          </a:p>
          <a:p>
            <a:pPr>
              <a:lnSpc>
                <a:spcPct val="100000"/>
              </a:lnSpc>
              <a:buNone/>
            </a:pPr>
            <a:r>
              <a:rPr b="1" lang="en-US" sz="2400" spc="-1" strike="noStrike">
                <a:solidFill>
                  <a:srgbClr val="000000"/>
                </a:solidFill>
                <a:latin typeface="Arial"/>
                <a:ea typeface="Arial"/>
              </a:rPr>
              <a:t>4. H. Gull, M. Saqib, S. Z. Iqbal and S. Saeed, "Improving Learning Experience of Students by Early Prediction of Student Performance using Machine Learning," 2020 IEEE International Conference for Innovation in Technology (INOCON), 2020, pp. 1-4, doi: 10.1109/INOCON50539.2020.9298266.</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PlaceHolder 1"/>
          <p:cNvSpPr>
            <a:spLocks noGrp="1"/>
          </p:cNvSpPr>
          <p:nvPr>
            <p:ph type="title"/>
          </p:nvPr>
        </p:nvSpPr>
        <p:spPr>
          <a:xfrm>
            <a:off x="685800" y="2130480"/>
            <a:ext cx="7771320" cy="1468800"/>
          </a:xfrm>
          <a:prstGeom prst="rect">
            <a:avLst/>
          </a:prstGeom>
          <a:noFill/>
          <a:ln w="0">
            <a:noFill/>
          </a:ln>
        </p:spPr>
        <p:txBody>
          <a:bodyPr lIns="0" rIns="0" tIns="0" bIns="0" anchor="ctr">
            <a:noAutofit/>
          </a:bodyPr>
          <a:p>
            <a:pPr algn="ctr">
              <a:lnSpc>
                <a:spcPct val="100000"/>
              </a:lnSpc>
              <a:buNone/>
            </a:pPr>
            <a:r>
              <a:rPr b="1" lang="en-US" sz="2000" spc="-1" strike="noStrike">
                <a:solidFill>
                  <a:srgbClr val="000000"/>
                </a:solidFill>
                <a:latin typeface="Arial"/>
              </a:rPr>
              <a:t>Thanks For Listening </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PlaceHolder 1"/>
          <p:cNvSpPr>
            <a:spLocks noGrp="1"/>
          </p:cNvSpPr>
          <p:nvPr>
            <p:ph type="title"/>
          </p:nvPr>
        </p:nvSpPr>
        <p:spPr>
          <a:xfrm>
            <a:off x="457200" y="380880"/>
            <a:ext cx="8076240" cy="369000"/>
          </a:xfrm>
          <a:prstGeom prst="rect">
            <a:avLst/>
          </a:prstGeom>
          <a:noFill/>
          <a:ln w="0">
            <a:noFill/>
          </a:ln>
        </p:spPr>
        <p:txBody>
          <a:bodyPr lIns="90000" rIns="90000" tIns="45000" bIns="45000" anchor="ctr">
            <a:normAutofit fontScale="51000"/>
          </a:bodyPr>
          <a:p>
            <a:pPr algn="ctr">
              <a:lnSpc>
                <a:spcPct val="100000"/>
              </a:lnSpc>
              <a:buNone/>
              <a:tabLst>
                <a:tab algn="l" pos="0"/>
              </a:tabLst>
            </a:pPr>
            <a:r>
              <a:rPr b="1" lang="en-US" sz="3600" spc="-1" strike="noStrike">
                <a:solidFill>
                  <a:srgbClr val="632423"/>
                </a:solidFill>
                <a:latin typeface="Arial Rounded"/>
                <a:ea typeface="Arial Rounded"/>
              </a:rPr>
              <a:t>Introduc</a:t>
            </a:r>
            <a:r>
              <a:rPr b="1" lang="en-US" sz="3600" spc="-1" strike="noStrike">
                <a:solidFill>
                  <a:srgbClr val="632423"/>
                </a:solidFill>
                <a:latin typeface="Arial Rounded"/>
                <a:ea typeface="Arial Rounded"/>
              </a:rPr>
              <a:t>tion</a:t>
            </a:r>
            <a:endParaRPr b="0" lang="en-US" sz="3600" spc="-1" strike="noStrike">
              <a:latin typeface="Arial"/>
            </a:endParaRPr>
          </a:p>
        </p:txBody>
      </p:sp>
      <p:sp>
        <p:nvSpPr>
          <p:cNvPr id="258" name="PlaceHolder 2"/>
          <p:cNvSpPr>
            <a:spLocks noGrp="1"/>
          </p:cNvSpPr>
          <p:nvPr>
            <p:ph/>
          </p:nvPr>
        </p:nvSpPr>
        <p:spPr>
          <a:xfrm>
            <a:off x="457200" y="975960"/>
            <a:ext cx="8228520" cy="5126400"/>
          </a:xfrm>
          <a:prstGeom prst="rect">
            <a:avLst/>
          </a:prstGeom>
          <a:noFill/>
          <a:ln w="0">
            <a:noFill/>
          </a:ln>
        </p:spPr>
        <p:txBody>
          <a:bodyPr lIns="90000" rIns="90000" tIns="45000" bIns="45000" anchor="t">
            <a:normAutofit/>
          </a:bodyPr>
          <a:p>
            <a:pPr>
              <a:lnSpc>
                <a:spcPct val="115000"/>
              </a:lnSpc>
              <a:spcAft>
                <a:spcPts val="1236"/>
              </a:spcAft>
              <a:buNone/>
            </a:pPr>
            <a:r>
              <a:rPr b="1" lang="en-US" sz="2400" spc="-1" strike="noStrike">
                <a:solidFill>
                  <a:srgbClr val="000000"/>
                </a:solidFill>
                <a:latin typeface="Arial"/>
                <a:ea typeface="Arial"/>
              </a:rPr>
              <a:t>Education is an integral part of the community, in a country and the whole world at large,  most concerns in one country are faced by many other countries too. Alcohol use can also negatively impact a student's ability to study effectively, retain information, and perform well on exams.</a:t>
            </a:r>
            <a:endParaRPr b="0" lang="en-US" sz="2400" spc="-1" strike="noStrike">
              <a:latin typeface="Arial"/>
            </a:endParaRPr>
          </a:p>
          <a:p>
            <a:pPr>
              <a:lnSpc>
                <a:spcPct val="115000"/>
              </a:lnSpc>
              <a:spcAft>
                <a:spcPts val="1236"/>
              </a:spcAft>
              <a:buNone/>
            </a:pPr>
            <a:r>
              <a:rPr b="1" lang="en-US" sz="2400" spc="-1" strike="noStrike">
                <a:solidFill>
                  <a:srgbClr val="000000"/>
                </a:solidFill>
                <a:latin typeface="Arial"/>
                <a:ea typeface="Arial"/>
              </a:rPr>
              <a:t>Additionally, alcohol consumption can lead to a number of negative consequences such as health problems, legal problems, and social problems, which can all have a negative impact on academic performance</a:t>
            </a:r>
            <a:endParaRPr b="0" lang="en-US" sz="2400" spc="-1" strike="noStrike">
              <a:latin typeface="Arial"/>
            </a:endParaRPr>
          </a:p>
          <a:p>
            <a:pPr>
              <a:lnSpc>
                <a:spcPct val="115000"/>
              </a:lnSpc>
              <a:spcAft>
                <a:spcPts val="1236"/>
              </a:spcAft>
              <a:buNone/>
            </a:pPr>
            <a:endParaRPr b="0" lang="en-US" sz="2400" spc="-1" strike="noStrike">
              <a:latin typeface="Arial"/>
            </a:endParaRPr>
          </a:p>
          <a:p>
            <a:pPr marL="343080" indent="-190440">
              <a:lnSpc>
                <a:spcPct val="100000"/>
              </a:lnSpc>
              <a:spcBef>
                <a:spcPts val="479"/>
              </a:spcBef>
              <a:buNone/>
              <a:tabLst>
                <a:tab algn="l" pos="0"/>
              </a:tabLst>
            </a:pPr>
            <a:endParaRPr b="0" lang="en-US" sz="2400" spc="-1" strike="noStrike">
              <a:latin typeface="Arial"/>
            </a:endParaRPr>
          </a:p>
          <a:p>
            <a:pPr marL="343080" indent="-190440">
              <a:lnSpc>
                <a:spcPct val="100000"/>
              </a:lnSpc>
              <a:spcBef>
                <a:spcPts val="479"/>
              </a:spcBef>
              <a:buNone/>
              <a:tabLst>
                <a:tab algn="l" pos="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PlaceHolder 1"/>
          <p:cNvSpPr>
            <a:spLocks noGrp="1"/>
          </p:cNvSpPr>
          <p:nvPr>
            <p:ph type="title"/>
          </p:nvPr>
        </p:nvSpPr>
        <p:spPr>
          <a:xfrm>
            <a:off x="457200" y="380880"/>
            <a:ext cx="8076240" cy="369000"/>
          </a:xfrm>
          <a:prstGeom prst="rect">
            <a:avLst/>
          </a:prstGeom>
          <a:noFill/>
          <a:ln w="0">
            <a:noFill/>
          </a:ln>
        </p:spPr>
        <p:txBody>
          <a:bodyPr lIns="90000" rIns="90000" tIns="45000" bIns="45000" anchor="ctr">
            <a:normAutofit fontScale="51000"/>
          </a:bodyPr>
          <a:p>
            <a:pPr algn="ctr">
              <a:lnSpc>
                <a:spcPct val="100000"/>
              </a:lnSpc>
              <a:buNone/>
              <a:tabLst>
                <a:tab algn="l" pos="0"/>
              </a:tabLst>
            </a:pPr>
            <a:r>
              <a:rPr b="1" lang="en-US" sz="3600" spc="-1" strike="noStrike">
                <a:solidFill>
                  <a:srgbClr val="002060"/>
                </a:solidFill>
                <a:latin typeface="Arial"/>
                <a:ea typeface="Arial"/>
              </a:rPr>
              <a:t>Problem </a:t>
            </a:r>
            <a:r>
              <a:rPr b="1" lang="en-US" sz="3600" spc="-1" strike="noStrike">
                <a:solidFill>
                  <a:srgbClr val="002060"/>
                </a:solidFill>
                <a:latin typeface="Arial"/>
                <a:ea typeface="Arial"/>
              </a:rPr>
              <a:t>Statement</a:t>
            </a:r>
            <a:r>
              <a:rPr b="1" lang="en-US" sz="3600" spc="-1" strike="noStrike">
                <a:solidFill>
                  <a:srgbClr val="002060"/>
                </a:solidFill>
                <a:latin typeface="Arial"/>
                <a:ea typeface="Arial"/>
              </a:rPr>
              <a:t>s</a:t>
            </a:r>
            <a:endParaRPr b="0" lang="en-US" sz="3600" spc="-1" strike="noStrike">
              <a:latin typeface="Arial"/>
            </a:endParaRPr>
          </a:p>
        </p:txBody>
      </p:sp>
      <p:sp>
        <p:nvSpPr>
          <p:cNvPr id="260" name="PlaceHolder 2"/>
          <p:cNvSpPr>
            <a:spLocks noGrp="1"/>
          </p:cNvSpPr>
          <p:nvPr>
            <p:ph/>
          </p:nvPr>
        </p:nvSpPr>
        <p:spPr>
          <a:xfrm>
            <a:off x="457200" y="975960"/>
            <a:ext cx="8228520" cy="5126400"/>
          </a:xfrm>
          <a:prstGeom prst="rect">
            <a:avLst/>
          </a:prstGeom>
          <a:noFill/>
          <a:ln w="0">
            <a:noFill/>
          </a:ln>
        </p:spPr>
        <p:txBody>
          <a:bodyPr lIns="90000" rIns="90000" tIns="45000" bIns="45000" anchor="t">
            <a:normAutofit/>
          </a:bodyPr>
          <a:p>
            <a:pPr>
              <a:lnSpc>
                <a:spcPct val="115000"/>
              </a:lnSpc>
              <a:spcAft>
                <a:spcPts val="1236"/>
              </a:spcAft>
              <a:buNone/>
            </a:pPr>
            <a:r>
              <a:rPr b="1" lang="en-US" sz="2400" spc="-1" strike="noStrike">
                <a:solidFill>
                  <a:srgbClr val="000000"/>
                </a:solidFill>
                <a:latin typeface="Arial"/>
                <a:ea typeface="Arial"/>
              </a:rPr>
              <a:t>There has been an increased usage of alcohol which has manifested in schools.</a:t>
            </a:r>
            <a:endParaRPr b="0" lang="en-US" sz="2400" spc="-1" strike="noStrike">
              <a:latin typeface="Arial"/>
            </a:endParaRPr>
          </a:p>
          <a:p>
            <a:pPr>
              <a:lnSpc>
                <a:spcPct val="115000"/>
              </a:lnSpc>
              <a:spcAft>
                <a:spcPts val="1236"/>
              </a:spcAft>
              <a:buNone/>
            </a:pPr>
            <a:r>
              <a:rPr b="1" lang="en-US" sz="2400" spc="-1" strike="noStrike">
                <a:solidFill>
                  <a:srgbClr val="000000"/>
                </a:solidFill>
                <a:latin typeface="Arial"/>
                <a:ea typeface="Arial"/>
              </a:rPr>
              <a:t>The development of machine learning model provides a solution to predict and make profound decisions to improve education. </a:t>
            </a:r>
            <a:endParaRPr b="0" lang="en-US" sz="2400" spc="-1" strike="noStrike">
              <a:latin typeface="Arial"/>
            </a:endParaRPr>
          </a:p>
          <a:p>
            <a:pPr>
              <a:lnSpc>
                <a:spcPct val="115000"/>
              </a:lnSpc>
              <a:spcAft>
                <a:spcPts val="1236"/>
              </a:spcAft>
              <a:buNone/>
            </a:pPr>
            <a:r>
              <a:rPr b="1" lang="en-US" sz="2400" spc="-1" strike="noStrike">
                <a:solidFill>
                  <a:srgbClr val="000000"/>
                </a:solidFill>
                <a:latin typeface="Arial"/>
                <a:ea typeface="Arial"/>
              </a:rPr>
              <a:t>Machine Learning technologies are used to predict outcomes of occurrences, by using of supervised learning approach which looks into output data and input data being specified, the algorithm learns and produces more accurate results.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PlaceHolder 1"/>
          <p:cNvSpPr>
            <a:spLocks noGrp="1"/>
          </p:cNvSpPr>
          <p:nvPr>
            <p:ph type="title"/>
          </p:nvPr>
        </p:nvSpPr>
        <p:spPr>
          <a:xfrm>
            <a:off x="457200" y="380880"/>
            <a:ext cx="8076240" cy="369000"/>
          </a:xfrm>
          <a:prstGeom prst="rect">
            <a:avLst/>
          </a:prstGeom>
          <a:noFill/>
          <a:ln w="0">
            <a:noFill/>
          </a:ln>
        </p:spPr>
        <p:txBody>
          <a:bodyPr lIns="90000" rIns="90000" tIns="45000" bIns="45000" anchor="ctr">
            <a:normAutofit fontScale="51000"/>
          </a:bodyPr>
          <a:p>
            <a:pPr algn="ctr">
              <a:lnSpc>
                <a:spcPct val="100000"/>
              </a:lnSpc>
              <a:buNone/>
              <a:tabLst>
                <a:tab algn="l" pos="0"/>
              </a:tabLst>
            </a:pPr>
            <a:r>
              <a:rPr b="1" lang="en-US" sz="3600" spc="-1" strike="noStrike">
                <a:solidFill>
                  <a:srgbClr val="002060"/>
                </a:solidFill>
                <a:latin typeface="Arial"/>
                <a:ea typeface="Arial"/>
              </a:rPr>
              <a:t>Related </a:t>
            </a:r>
            <a:r>
              <a:rPr b="1" lang="en-US" sz="3600" spc="-1" strike="noStrike">
                <a:solidFill>
                  <a:srgbClr val="002060"/>
                </a:solidFill>
                <a:latin typeface="Arial"/>
                <a:ea typeface="Arial"/>
              </a:rPr>
              <a:t>Works</a:t>
            </a:r>
            <a:endParaRPr b="0" lang="en-US" sz="3600" spc="-1" strike="noStrike">
              <a:latin typeface="Arial"/>
            </a:endParaRPr>
          </a:p>
        </p:txBody>
      </p:sp>
      <p:sp>
        <p:nvSpPr>
          <p:cNvPr id="262" name="PlaceHolder 2"/>
          <p:cNvSpPr>
            <a:spLocks noGrp="1"/>
          </p:cNvSpPr>
          <p:nvPr>
            <p:ph/>
          </p:nvPr>
        </p:nvSpPr>
        <p:spPr>
          <a:xfrm>
            <a:off x="457200" y="975960"/>
            <a:ext cx="8228520" cy="5126400"/>
          </a:xfrm>
          <a:prstGeom prst="rect">
            <a:avLst/>
          </a:prstGeom>
          <a:noFill/>
          <a:ln w="0">
            <a:noFill/>
          </a:ln>
        </p:spPr>
        <p:txBody>
          <a:bodyPr lIns="90000" rIns="90000" tIns="45000" bIns="45000" anchor="t">
            <a:normAutofit/>
          </a:bodyPr>
          <a:p>
            <a:pPr>
              <a:lnSpc>
                <a:spcPct val="100000"/>
              </a:lnSpc>
              <a:buNone/>
            </a:pPr>
            <a:r>
              <a:rPr b="1" lang="en-US" sz="2400" spc="-1" strike="noStrike">
                <a:solidFill>
                  <a:srgbClr val="000000"/>
                </a:solidFill>
                <a:latin typeface="Arial"/>
                <a:ea typeface="Arial"/>
              </a:rPr>
              <a:t>Many studies have been done on alcohol consumption and student grades in different contexts.</a:t>
            </a:r>
            <a:endParaRPr b="0" lang="en-US" sz="2400" spc="-1" strike="noStrike">
              <a:latin typeface="Arial"/>
            </a:endParaRPr>
          </a:p>
          <a:p>
            <a:pPr>
              <a:lnSpc>
                <a:spcPct val="100000"/>
              </a:lnSpc>
              <a:buNone/>
            </a:pPr>
            <a:endParaRPr b="0" lang="en-US" sz="2400" spc="-1" strike="noStrike">
              <a:latin typeface="Arial"/>
            </a:endParaRPr>
          </a:p>
          <a:p>
            <a:pPr>
              <a:lnSpc>
                <a:spcPct val="100000"/>
              </a:lnSpc>
              <a:buNone/>
            </a:pPr>
            <a:r>
              <a:rPr b="1" lang="en-US" sz="2400" spc="-1" strike="noStrike">
                <a:solidFill>
                  <a:srgbClr val="000000"/>
                </a:solidFill>
                <a:latin typeface="Arial"/>
                <a:ea typeface="Arial"/>
              </a:rPr>
              <a:t>“</a:t>
            </a:r>
            <a:r>
              <a:rPr b="1" lang="en-US" sz="2400" spc="-1" strike="noStrike">
                <a:solidFill>
                  <a:srgbClr val="000000"/>
                </a:solidFill>
                <a:latin typeface="Arial"/>
                <a:ea typeface="Arial"/>
              </a:rPr>
              <a:t>Linear discrimination analysis (LDA) was used to predict weaknesses in process of learning in order to create better learning environment for students.” </a:t>
            </a:r>
            <a:endParaRPr b="0" lang="en-US" sz="2400" spc="-1" strike="noStrike">
              <a:latin typeface="Arial"/>
            </a:endParaRPr>
          </a:p>
          <a:p>
            <a:pPr>
              <a:lnSpc>
                <a:spcPct val="100000"/>
              </a:lnSpc>
              <a:buNone/>
            </a:pPr>
            <a:endParaRPr b="0" lang="en-US" sz="2400" spc="-1" strike="noStrike">
              <a:latin typeface="Arial"/>
            </a:endParaRPr>
          </a:p>
          <a:p>
            <a:pPr>
              <a:lnSpc>
                <a:spcPct val="100000"/>
              </a:lnSpc>
              <a:buNone/>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PlaceHolder 1"/>
          <p:cNvSpPr>
            <a:spLocks noGrp="1"/>
          </p:cNvSpPr>
          <p:nvPr>
            <p:ph type="title"/>
          </p:nvPr>
        </p:nvSpPr>
        <p:spPr>
          <a:xfrm>
            <a:off x="457200" y="380880"/>
            <a:ext cx="8076240" cy="369000"/>
          </a:xfrm>
          <a:prstGeom prst="rect">
            <a:avLst/>
          </a:prstGeom>
          <a:noFill/>
          <a:ln w="0">
            <a:noFill/>
          </a:ln>
        </p:spPr>
        <p:txBody>
          <a:bodyPr lIns="90000" rIns="90000" tIns="45000" bIns="45000" anchor="ctr">
            <a:normAutofit fontScale="51000"/>
          </a:bodyPr>
          <a:p>
            <a:pPr>
              <a:lnSpc>
                <a:spcPct val="100000"/>
              </a:lnSpc>
              <a:buNone/>
            </a:pPr>
            <a:r>
              <a:rPr b="1" lang="en-US" sz="3600" spc="-1" strike="noStrike">
                <a:solidFill>
                  <a:srgbClr val="002060"/>
                </a:solidFill>
                <a:latin typeface="Arial"/>
                <a:ea typeface="Arial"/>
              </a:rPr>
              <a:t>Research gaps</a:t>
            </a:r>
            <a:endParaRPr b="0" lang="en-US" sz="3600" spc="-1" strike="noStrike">
              <a:latin typeface="Arial"/>
            </a:endParaRPr>
          </a:p>
        </p:txBody>
      </p:sp>
      <p:sp>
        <p:nvSpPr>
          <p:cNvPr id="264" name="PlaceHolder 2"/>
          <p:cNvSpPr>
            <a:spLocks noGrp="1"/>
          </p:cNvSpPr>
          <p:nvPr>
            <p:ph/>
          </p:nvPr>
        </p:nvSpPr>
        <p:spPr>
          <a:xfrm>
            <a:off x="457200" y="975960"/>
            <a:ext cx="8228520" cy="5126400"/>
          </a:xfrm>
          <a:prstGeom prst="rect">
            <a:avLst/>
          </a:prstGeom>
          <a:noFill/>
          <a:ln w="0">
            <a:noFill/>
          </a:ln>
        </p:spPr>
        <p:txBody>
          <a:bodyPr lIns="90000" rIns="90000" tIns="45000" bIns="45000" anchor="t">
            <a:normAutofit fontScale="95000"/>
          </a:bodyPr>
          <a:p>
            <a:pPr>
              <a:lnSpc>
                <a:spcPct val="100000"/>
              </a:lnSpc>
              <a:buNone/>
            </a:pPr>
            <a:r>
              <a:rPr b="1" lang="en-US" sz="2400" spc="-1" strike="noStrike">
                <a:solidFill>
                  <a:srgbClr val="000000"/>
                </a:solidFill>
                <a:latin typeface="Arial"/>
                <a:ea typeface="Arial"/>
              </a:rPr>
              <a:t>Linear discrimination analysis is used to reduce 2D graph to 1D graph in order to maximize the separability between classes but it fails when the mean of distribution are shared, it becomes impossible to find new axis. This makes both classes linearly non separable.</a:t>
            </a:r>
            <a:endParaRPr b="0" lang="en-US" sz="2400" spc="-1" strike="noStrike">
              <a:latin typeface="Arial"/>
            </a:endParaRPr>
          </a:p>
          <a:p>
            <a:pPr>
              <a:lnSpc>
                <a:spcPct val="100000"/>
              </a:lnSpc>
              <a:buNone/>
            </a:pPr>
            <a:endParaRPr b="0" lang="en-US" sz="2400" spc="-1" strike="noStrike">
              <a:latin typeface="Arial"/>
            </a:endParaRPr>
          </a:p>
          <a:p>
            <a:pPr>
              <a:lnSpc>
                <a:spcPct val="100000"/>
              </a:lnSpc>
              <a:buNone/>
            </a:pPr>
            <a:r>
              <a:rPr b="1" lang="en-US" sz="2400" spc="-1" strike="noStrike">
                <a:solidFill>
                  <a:srgbClr val="000000"/>
                </a:solidFill>
                <a:latin typeface="Arial"/>
                <a:ea typeface="Arial"/>
              </a:rPr>
              <a:t>LDA is used to reduce feature number before processing in order to maximize the separability of classes”</a:t>
            </a:r>
            <a:endParaRPr b="0" lang="en-US" sz="2400" spc="-1" strike="noStrike">
              <a:latin typeface="Arial"/>
            </a:endParaRPr>
          </a:p>
          <a:p>
            <a:pPr>
              <a:lnSpc>
                <a:spcPct val="100000"/>
              </a:lnSpc>
              <a:buNone/>
            </a:pPr>
            <a:endParaRPr b="0" lang="en-US" sz="2400" spc="-1" strike="noStrike">
              <a:latin typeface="Arial"/>
            </a:endParaRPr>
          </a:p>
          <a:p>
            <a:pPr>
              <a:lnSpc>
                <a:spcPct val="100000"/>
              </a:lnSpc>
              <a:buNone/>
            </a:pPr>
            <a:r>
              <a:rPr b="1" lang="en-US" sz="2400" spc="-1" strike="noStrike">
                <a:solidFill>
                  <a:srgbClr val="000000"/>
                </a:solidFill>
                <a:latin typeface="Arial"/>
                <a:ea typeface="Arial"/>
              </a:rPr>
              <a:t>LDA is a powerful technique, it is simple to implement. However, LDA can be sensitive to outliers and it may not perform well when the classes are not well-separated or when the sample size is small.</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PlaceHolder 1"/>
          <p:cNvSpPr>
            <a:spLocks noGrp="1"/>
          </p:cNvSpPr>
          <p:nvPr>
            <p:ph type="title"/>
          </p:nvPr>
        </p:nvSpPr>
        <p:spPr>
          <a:xfrm>
            <a:off x="457200" y="380880"/>
            <a:ext cx="8076240" cy="369000"/>
          </a:xfrm>
          <a:prstGeom prst="rect">
            <a:avLst/>
          </a:prstGeom>
          <a:noFill/>
          <a:ln w="0">
            <a:noFill/>
          </a:ln>
        </p:spPr>
        <p:txBody>
          <a:bodyPr lIns="90000" rIns="90000" tIns="45000" bIns="45000" anchor="ctr">
            <a:normAutofit fontScale="51000"/>
          </a:bodyPr>
          <a:p>
            <a:pPr>
              <a:lnSpc>
                <a:spcPct val="100000"/>
              </a:lnSpc>
              <a:buNone/>
            </a:pPr>
            <a:r>
              <a:rPr b="1" lang="en-US" sz="3600" spc="-1" strike="noStrike">
                <a:solidFill>
                  <a:srgbClr val="002060"/>
                </a:solidFill>
                <a:latin typeface="Arial"/>
                <a:ea typeface="Arial"/>
              </a:rPr>
              <a:t>contributions </a:t>
            </a:r>
            <a:endParaRPr b="0" lang="en-US" sz="3600" spc="-1" strike="noStrike">
              <a:latin typeface="Arial"/>
            </a:endParaRPr>
          </a:p>
        </p:txBody>
      </p:sp>
      <p:sp>
        <p:nvSpPr>
          <p:cNvPr id="266" name="PlaceHolder 2"/>
          <p:cNvSpPr>
            <a:spLocks noGrp="1"/>
          </p:cNvSpPr>
          <p:nvPr>
            <p:ph/>
          </p:nvPr>
        </p:nvSpPr>
        <p:spPr>
          <a:xfrm>
            <a:off x="457200" y="975960"/>
            <a:ext cx="8228520" cy="5126400"/>
          </a:xfrm>
          <a:prstGeom prst="rect">
            <a:avLst/>
          </a:prstGeom>
          <a:noFill/>
          <a:ln w="0">
            <a:noFill/>
          </a:ln>
        </p:spPr>
        <p:txBody>
          <a:bodyPr lIns="90000" rIns="90000" tIns="45000" bIns="45000" anchor="t">
            <a:normAutofit/>
          </a:bodyPr>
          <a:p>
            <a:pPr>
              <a:lnSpc>
                <a:spcPct val="100000"/>
              </a:lnSpc>
              <a:buNone/>
            </a:pPr>
            <a:r>
              <a:rPr b="1" lang="en-US" sz="2400" spc="-1" strike="noStrike">
                <a:solidFill>
                  <a:srgbClr val="000000"/>
                </a:solidFill>
                <a:latin typeface="Arial"/>
                <a:ea typeface="Arial"/>
              </a:rPr>
              <a:t>Linear Support Vector Regression (SVR)  is a variant of SVR that uses a linear kernel, which means that it only considers linear relationships between the input and output variables.  What makes Linear SVR ideal is that it focuses on linear relationships thus giving the best results for regression model. </a:t>
            </a:r>
            <a:endParaRPr b="0" lang="en-US" sz="2400" spc="-1" strike="noStrike">
              <a:latin typeface="Arial"/>
            </a:endParaRPr>
          </a:p>
        </p:txBody>
      </p:sp>
      <p:sp>
        <p:nvSpPr>
          <p:cNvPr id="267" name="PlaceHolder 3"/>
          <p:cNvSpPr>
            <a:spLocks noGrp="1"/>
          </p:cNvSpPr>
          <p:nvPr>
            <p:ph/>
          </p:nvPr>
        </p:nvSpPr>
        <p:spPr>
          <a:xfrm>
            <a:off x="457200" y="976320"/>
            <a:ext cx="8228520" cy="5126400"/>
          </a:xfrm>
          <a:prstGeom prst="rect">
            <a:avLst/>
          </a:prstGeom>
          <a:noFill/>
          <a:ln w="0">
            <a:noFill/>
          </a:ln>
        </p:spPr>
        <p:txBody>
          <a:bodyPr lIns="90000" rIns="90000" tIns="45000" bIns="45000" anchor="t">
            <a:normAutofit/>
          </a:bodyPr>
          <a:p>
            <a:pPr>
              <a:lnSpc>
                <a:spcPct val="100000"/>
              </a:lnSpc>
              <a:buNone/>
            </a:pPr>
            <a:r>
              <a:rPr b="1" lang="en-US" sz="2400" spc="-1" strike="noStrike">
                <a:solidFill>
                  <a:srgbClr val="000000"/>
                </a:solidFill>
                <a:latin typeface="Arial"/>
                <a:ea typeface="Arial"/>
              </a:rPr>
              <a:t>Linear Support Vector Regression (SVR)  is a variant of SVR that uses a linear kernel, which means that it only considers linear relationships between the input and output variables.  What makes Linear SVR ideal is that it focuses on linear relationships thus giving the best results for regression model.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PlaceHolder 1"/>
          <p:cNvSpPr>
            <a:spLocks noGrp="1"/>
          </p:cNvSpPr>
          <p:nvPr>
            <p:ph type="title"/>
          </p:nvPr>
        </p:nvSpPr>
        <p:spPr>
          <a:xfrm>
            <a:off x="457200" y="380880"/>
            <a:ext cx="8076240" cy="369000"/>
          </a:xfrm>
          <a:prstGeom prst="rect">
            <a:avLst/>
          </a:prstGeom>
          <a:noFill/>
          <a:ln w="0">
            <a:noFill/>
          </a:ln>
        </p:spPr>
        <p:txBody>
          <a:bodyPr lIns="90000" rIns="90000" tIns="45000" bIns="45000" anchor="ctr">
            <a:normAutofit fontScale="51000"/>
          </a:bodyPr>
          <a:p>
            <a:pPr>
              <a:lnSpc>
                <a:spcPct val="100000"/>
              </a:lnSpc>
              <a:buNone/>
            </a:pPr>
            <a:r>
              <a:rPr b="1" lang="en-US" sz="3600" spc="-1" strike="noStrike">
                <a:solidFill>
                  <a:srgbClr val="002060"/>
                </a:solidFill>
                <a:latin typeface="Arial"/>
                <a:ea typeface="Arial"/>
              </a:rPr>
              <a:t>contributions </a:t>
            </a:r>
            <a:endParaRPr b="0" lang="en-US" sz="3600" spc="-1" strike="noStrike">
              <a:latin typeface="Arial"/>
            </a:endParaRPr>
          </a:p>
        </p:txBody>
      </p:sp>
      <p:sp>
        <p:nvSpPr>
          <p:cNvPr id="269" name="PlaceHolder 2"/>
          <p:cNvSpPr>
            <a:spLocks noGrp="1"/>
          </p:cNvSpPr>
          <p:nvPr>
            <p:ph/>
          </p:nvPr>
        </p:nvSpPr>
        <p:spPr>
          <a:xfrm>
            <a:off x="457200" y="975960"/>
            <a:ext cx="8228520" cy="5126400"/>
          </a:xfrm>
          <a:prstGeom prst="rect">
            <a:avLst/>
          </a:prstGeom>
          <a:noFill/>
          <a:ln w="0">
            <a:noFill/>
          </a:ln>
        </p:spPr>
        <p:txBody>
          <a:bodyPr lIns="90000" rIns="90000" tIns="45000" bIns="45000" anchor="t">
            <a:normAutofit/>
          </a:bodyPr>
          <a:p>
            <a:pPr>
              <a:lnSpc>
                <a:spcPct val="100000"/>
              </a:lnSpc>
              <a:buNone/>
            </a:pPr>
            <a:r>
              <a:rPr b="1" lang="en-US" sz="2400" spc="-1" strike="noStrike">
                <a:solidFill>
                  <a:srgbClr val="000000"/>
                </a:solidFill>
                <a:latin typeface="Arial"/>
                <a:ea typeface="Arial"/>
              </a:rPr>
              <a:t> </a:t>
            </a:r>
            <a:r>
              <a:rPr b="1" lang="en-US" sz="2400" spc="-1" strike="noStrike">
                <a:solidFill>
                  <a:srgbClr val="000000"/>
                </a:solidFill>
                <a:latin typeface="Arial"/>
                <a:ea typeface="Arial"/>
              </a:rPr>
              <a:t>It's worth noting that the Linear SVR algorithm not only finds a boundary but also assigns a weight to each point, which are the support vectors.</a:t>
            </a:r>
            <a:endParaRPr b="0" lang="en-US" sz="2400" spc="-1" strike="noStrike">
              <a:latin typeface="Arial"/>
            </a:endParaRPr>
          </a:p>
          <a:p>
            <a:pPr>
              <a:lnSpc>
                <a:spcPct val="100000"/>
              </a:lnSpc>
              <a:buNone/>
            </a:pPr>
            <a:endParaRPr b="0" lang="en-US" sz="2400" spc="-1" strike="noStrike">
              <a:latin typeface="Arial"/>
            </a:endParaRPr>
          </a:p>
          <a:p>
            <a:pPr>
              <a:lnSpc>
                <a:spcPct val="100000"/>
              </a:lnSpc>
              <a:buNone/>
            </a:pPr>
            <a:r>
              <a:rPr b="1" lang="en-US" sz="2400" spc="-1" strike="noStrike">
                <a:solidFill>
                  <a:srgbClr val="000000"/>
                </a:solidFill>
                <a:latin typeface="Arial"/>
                <a:ea typeface="Arial"/>
              </a:rPr>
              <a:t>Points that are farther from the boundary have a lower weight, which means that they do not contribute to the decision boundary as much as the support vectors.</a:t>
            </a:r>
            <a:endParaRPr b="0" lang="en-US" sz="2400" spc="-1" strike="noStrike">
              <a:latin typeface="Arial"/>
            </a:endParaRPr>
          </a:p>
          <a:p>
            <a:pPr>
              <a:lnSpc>
                <a:spcPct val="100000"/>
              </a:lnSpc>
              <a:buNone/>
            </a:pPr>
            <a:endParaRPr b="0" lang="en-US" sz="2400" spc="-1" strike="noStrike">
              <a:latin typeface="Arial"/>
            </a:endParaRPr>
          </a:p>
          <a:p>
            <a:pPr>
              <a:lnSpc>
                <a:spcPct val="100000"/>
              </a:lnSpc>
              <a:buNone/>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PlaceHolder 1"/>
          <p:cNvSpPr>
            <a:spLocks noGrp="1"/>
          </p:cNvSpPr>
          <p:nvPr>
            <p:ph type="title"/>
          </p:nvPr>
        </p:nvSpPr>
        <p:spPr>
          <a:xfrm>
            <a:off x="457200" y="380880"/>
            <a:ext cx="8076240" cy="369000"/>
          </a:xfrm>
          <a:prstGeom prst="rect">
            <a:avLst/>
          </a:prstGeom>
          <a:noFill/>
          <a:ln w="0">
            <a:noFill/>
          </a:ln>
        </p:spPr>
        <p:txBody>
          <a:bodyPr lIns="90000" rIns="90000" tIns="45000" bIns="45000" anchor="ctr">
            <a:normAutofit fontScale="51000"/>
          </a:bodyPr>
          <a:p>
            <a:pPr algn="ctr">
              <a:lnSpc>
                <a:spcPct val="100000"/>
              </a:lnSpc>
              <a:buNone/>
              <a:tabLst>
                <a:tab algn="l" pos="0"/>
              </a:tabLst>
            </a:pPr>
            <a:r>
              <a:rPr b="1" lang="en-US" sz="3600" spc="-1" strike="noStrike">
                <a:solidFill>
                  <a:srgbClr val="002060"/>
                </a:solidFill>
                <a:latin typeface="Arial"/>
                <a:ea typeface="Arial"/>
              </a:rPr>
              <a:t>Methodology</a:t>
            </a:r>
            <a:endParaRPr b="0" lang="en-US" sz="3600" spc="-1" strike="noStrike">
              <a:latin typeface="Arial"/>
            </a:endParaRPr>
          </a:p>
        </p:txBody>
      </p:sp>
      <p:sp>
        <p:nvSpPr>
          <p:cNvPr id="271" name="PlaceHolder 2"/>
          <p:cNvSpPr>
            <a:spLocks noGrp="1"/>
          </p:cNvSpPr>
          <p:nvPr>
            <p:ph/>
          </p:nvPr>
        </p:nvSpPr>
        <p:spPr>
          <a:xfrm>
            <a:off x="457200" y="975960"/>
            <a:ext cx="8228520" cy="5126400"/>
          </a:xfrm>
          <a:prstGeom prst="rect">
            <a:avLst/>
          </a:prstGeom>
          <a:noFill/>
          <a:ln w="0">
            <a:noFill/>
          </a:ln>
        </p:spPr>
        <p:txBody>
          <a:bodyPr lIns="90000" rIns="90000" tIns="45000" bIns="45000" anchor="t">
            <a:normAutofit/>
          </a:bodyPr>
          <a:p>
            <a:pPr>
              <a:lnSpc>
                <a:spcPct val="100000"/>
              </a:lnSpc>
              <a:buNone/>
            </a:pPr>
            <a:r>
              <a:rPr b="1" lang="en-US" sz="2400" spc="-1" strike="noStrike">
                <a:solidFill>
                  <a:srgbClr val="000000"/>
                </a:solidFill>
                <a:latin typeface="Arial"/>
                <a:ea typeface="Arial"/>
              </a:rPr>
              <a:t>In this research we aim at predicting effects of alcohol on student grades,  </a:t>
            </a:r>
            <a:endParaRPr b="0" lang="en-US" sz="2400" spc="-1" strike="noStrike">
              <a:latin typeface="Arial"/>
            </a:endParaRPr>
          </a:p>
          <a:p>
            <a:pPr>
              <a:lnSpc>
                <a:spcPct val="100000"/>
              </a:lnSpc>
              <a:buNone/>
            </a:pPr>
            <a:r>
              <a:rPr b="1" lang="en-US" sz="2400" spc="-1" strike="noStrike">
                <a:solidFill>
                  <a:srgbClr val="000000"/>
                </a:solidFill>
                <a:latin typeface="Arial"/>
                <a:ea typeface="Arial"/>
              </a:rPr>
              <a:t>we use techniques like Linear regression[6], Linear SVR. </a:t>
            </a:r>
            <a:endParaRPr b="0" lang="en-US" sz="2400" spc="-1" strike="noStrike">
              <a:latin typeface="Arial"/>
            </a:endParaRPr>
          </a:p>
          <a:p>
            <a:pPr>
              <a:lnSpc>
                <a:spcPct val="100000"/>
              </a:lnSpc>
              <a:buNone/>
            </a:pPr>
            <a:r>
              <a:rPr b="1" lang="en-US" sz="2400" spc="-1" strike="noStrike">
                <a:solidFill>
                  <a:srgbClr val="000000"/>
                </a:solidFill>
                <a:latin typeface="Arial"/>
                <a:ea typeface="Arial"/>
              </a:rPr>
              <a:t>Other techniques used to bring in a different variation are K near regression (KNR) [1], Random Forest Regression(RFR),</a:t>
            </a:r>
            <a:endParaRPr b="0" lang="en-US" sz="2400" spc="-1" strike="noStrike">
              <a:latin typeface="Arial"/>
            </a:endParaRPr>
          </a:p>
          <a:p>
            <a:pPr>
              <a:lnSpc>
                <a:spcPct val="100000"/>
              </a:lnSpc>
              <a:buNone/>
            </a:pPr>
            <a:r>
              <a:rPr b="1" lang="en-US" sz="2400" spc="-1" strike="noStrike">
                <a:solidFill>
                  <a:srgbClr val="000000"/>
                </a:solidFill>
                <a:latin typeface="Arial"/>
                <a:ea typeface="Arial"/>
              </a:rPr>
              <a:t>There are multiple forms of regression. This form of predictive modeling takes into consideration of dependent variable and independent variables, using independent variable to predict dependent variables (outcome).</a:t>
            </a:r>
            <a:endParaRPr b="0" lang="en-US" sz="2400" spc="-1" strike="noStrike">
              <a:latin typeface="Arial"/>
            </a:endParaRPr>
          </a:p>
          <a:p>
            <a:pPr>
              <a:lnSpc>
                <a:spcPct val="100000"/>
              </a:lnSpc>
              <a:buNone/>
            </a:pPr>
            <a:r>
              <a:rPr b="1" lang="en-US" sz="2400" spc="-1" strike="noStrike">
                <a:solidFill>
                  <a:srgbClr val="000000"/>
                </a:solidFill>
                <a:latin typeface="Arial"/>
                <a:ea typeface="Arial"/>
              </a:rPr>
              <a:t>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PlaceHolder 1"/>
          <p:cNvSpPr>
            <a:spLocks noGrp="1"/>
          </p:cNvSpPr>
          <p:nvPr>
            <p:ph type="title"/>
          </p:nvPr>
        </p:nvSpPr>
        <p:spPr>
          <a:xfrm>
            <a:off x="457200" y="380880"/>
            <a:ext cx="8076240" cy="369000"/>
          </a:xfrm>
          <a:prstGeom prst="rect">
            <a:avLst/>
          </a:prstGeom>
          <a:noFill/>
          <a:ln w="0">
            <a:noFill/>
          </a:ln>
        </p:spPr>
        <p:txBody>
          <a:bodyPr lIns="90000" rIns="90000" tIns="45000" bIns="45000" anchor="ctr">
            <a:normAutofit fontScale="51000"/>
          </a:bodyPr>
          <a:p>
            <a:pPr algn="ctr">
              <a:lnSpc>
                <a:spcPct val="100000"/>
              </a:lnSpc>
              <a:buNone/>
              <a:tabLst>
                <a:tab algn="l" pos="0"/>
              </a:tabLst>
            </a:pPr>
            <a:r>
              <a:rPr b="1" lang="en-US" sz="3600" spc="-1" strike="noStrike">
                <a:solidFill>
                  <a:srgbClr val="002060"/>
                </a:solidFill>
                <a:latin typeface="Arial"/>
                <a:ea typeface="Arial"/>
              </a:rPr>
              <a:t>Methodology</a:t>
            </a:r>
            <a:endParaRPr b="0" lang="en-US" sz="3600" spc="-1" strike="noStrike">
              <a:latin typeface="Arial"/>
            </a:endParaRPr>
          </a:p>
        </p:txBody>
      </p:sp>
      <p:sp>
        <p:nvSpPr>
          <p:cNvPr id="273" name="PlaceHolder 2"/>
          <p:cNvSpPr>
            <a:spLocks noGrp="1"/>
          </p:cNvSpPr>
          <p:nvPr>
            <p:ph/>
          </p:nvPr>
        </p:nvSpPr>
        <p:spPr>
          <a:xfrm>
            <a:off x="457200" y="975960"/>
            <a:ext cx="8228520" cy="5126400"/>
          </a:xfrm>
          <a:prstGeom prst="rect">
            <a:avLst/>
          </a:prstGeom>
          <a:noFill/>
          <a:ln w="0">
            <a:noFill/>
          </a:ln>
        </p:spPr>
        <p:txBody>
          <a:bodyPr lIns="90000" rIns="90000" tIns="45000" bIns="45000" anchor="t">
            <a:normAutofit/>
          </a:bodyPr>
          <a:p>
            <a:pPr>
              <a:lnSpc>
                <a:spcPct val="100000"/>
              </a:lnSpc>
              <a:buNone/>
            </a:pPr>
            <a:r>
              <a:rPr b="1" lang="en-US" sz="2400" spc="-1" strike="noStrike">
                <a:solidFill>
                  <a:srgbClr val="000000"/>
                </a:solidFill>
                <a:latin typeface="Arial"/>
                <a:ea typeface="Arial"/>
              </a:rPr>
              <a:t>The relationship between dependent and one or more independent variables is determined by line of best fit </a:t>
            </a:r>
            <a:r>
              <a:rPr b="1" lang="en-US" sz="2400" spc="-1" strike="noStrike">
                <a:solidFill>
                  <a:srgbClr val="000000"/>
                </a:solidFill>
                <a:latin typeface="Arial"/>
                <a:ea typeface="Arial"/>
              </a:rPr>
              <a:t>	</a:t>
            </a:r>
            <a:r>
              <a:rPr b="1" lang="en-US" sz="2400" spc="-1" strike="noStrike">
                <a:solidFill>
                  <a:srgbClr val="000000"/>
                </a:solidFill>
                <a:latin typeface="Arial"/>
                <a:ea typeface="Arial"/>
              </a:rPr>
              <a:t>	</a:t>
            </a:r>
            <a:r>
              <a:rPr b="1" lang="en-US" sz="2400" spc="-1" strike="noStrike">
                <a:solidFill>
                  <a:srgbClr val="000000"/>
                </a:solidFill>
                <a:latin typeface="Arial"/>
                <a:ea typeface="Arial"/>
              </a:rPr>
              <a:t>	</a:t>
            </a:r>
            <a:r>
              <a:rPr b="1" lang="en-US" sz="2400" spc="-1" strike="noStrike">
                <a:solidFill>
                  <a:srgbClr val="000000"/>
                </a:solidFill>
                <a:latin typeface="Arial"/>
                <a:ea typeface="Arial"/>
              </a:rPr>
              <a:t>	</a:t>
            </a:r>
            <a:endParaRPr b="0" lang="en-US" sz="2400" spc="-1" strike="noStrike">
              <a:latin typeface="Arial"/>
            </a:endParaRPr>
          </a:p>
          <a:p>
            <a:pPr>
              <a:lnSpc>
                <a:spcPct val="100000"/>
              </a:lnSpc>
              <a:buNone/>
            </a:pPr>
            <a:r>
              <a:rPr b="1" lang="en-US" sz="2400" spc="-1" strike="noStrike">
                <a:solidFill>
                  <a:srgbClr val="000000"/>
                </a:solidFill>
                <a:latin typeface="Arial"/>
                <a:ea typeface="Arial"/>
              </a:rPr>
              <a:t>                                  </a:t>
            </a:r>
            <a:r>
              <a:rPr b="1" lang="en-US" sz="2400" spc="-1" strike="noStrike">
                <a:solidFill>
                  <a:srgbClr val="000000"/>
                </a:solidFill>
                <a:latin typeface="Arial"/>
                <a:ea typeface="Arial"/>
              </a:rPr>
              <a:t>y = c+ bx. </a:t>
            </a:r>
            <a:endParaRPr b="0" lang="en-US" sz="2400" spc="-1" strike="noStrike">
              <a:latin typeface="Arial"/>
            </a:endParaRPr>
          </a:p>
          <a:p>
            <a:pPr>
              <a:lnSpc>
                <a:spcPct val="100000"/>
              </a:lnSpc>
              <a:buNone/>
            </a:pPr>
            <a:r>
              <a:rPr b="1" lang="en-US" sz="2400" spc="-1" strike="noStrike">
                <a:solidFill>
                  <a:srgbClr val="000000"/>
                </a:solidFill>
                <a:latin typeface="Arial"/>
                <a:ea typeface="Arial"/>
              </a:rPr>
              <a:t>And y is the dependent score, c is the constant, b is the regression coefficient, while x is a score on independent variable.</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253</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Ggaliwango Marvin</dc:creator>
  <dc:description/>
  <dc:language>en-US</dc:language>
  <cp:lastModifiedBy/>
  <dcterms:modified xsi:type="dcterms:W3CDTF">2023-01-16T20:03:06Z</dcterms:modified>
  <cp:revision>7</cp:revision>
  <dc:subject/>
  <dc:title/>
</cp:coreProperties>
</file>

<file path=docProps/custom.xml><?xml version="1.0" encoding="utf-8"?>
<Properties xmlns="http://schemas.openxmlformats.org/officeDocument/2006/custom-properties" xmlns:vt="http://schemas.openxmlformats.org/officeDocument/2006/docPropsVTypes"/>
</file>