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508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Group 19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with RStudio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4" name="Table 3"/>
          <p:cNvGraphicFramePr/>
          <p:nvPr/>
        </p:nvGraphicFramePr>
        <p:xfrm>
          <a:off x="792000" y="2088000"/>
          <a:ext cx="7991280" cy="3227040"/>
        </p:xfrm>
        <a:graphic>
          <a:graphicData uri="http://schemas.openxmlformats.org/drawingml/2006/table">
            <a:tbl>
              <a:tblPr/>
              <a:tblGrid>
                <a:gridCol w="3050280"/>
                <a:gridCol w="2276280"/>
                <a:gridCol w="2665080"/>
              </a:tblGrid>
              <a:tr h="645480">
                <a:tc>
                  <a:txBody>
                    <a:bodyPr lIns="90000" rIns="900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Name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 Number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Student Number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45480">
                <a:tc>
                  <a:txBody>
                    <a:bodyPr lIns="90000" rIns="900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DHIKUSOOKA JOSHUA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16/U/19361/PS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216021558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5480">
                <a:tc>
                  <a:txBody>
                    <a:bodyPr lIns="90000" rIns="900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BATEESA SAUL TOBIUS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16/U/4273/PS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216006534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5480">
                <a:tc>
                  <a:txBody>
                    <a:bodyPr lIns="90000" rIns="900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NAKANYIKE MARIAM NSUBUGA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16/U/8570/PS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216004747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5480">
                <a:tc>
                  <a:txBody>
                    <a:bodyPr lIns="90000" rIns="900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WAIRAGALA ERIC PETER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16/U/12231/EVE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216002920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Git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for backup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Track changes that you’ve made to a project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Tool to allow multiple people all working on the same project to make changes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Encourage you to document your 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is an implementation of the idea of Version control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GitHub is an interface to work with Git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workflow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Git workflow is a recipe or recommendation for how to use Git to accomplish work in a consistent and productive manner.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Workflow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Workflow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64000" y="2736000"/>
            <a:ext cx="1222560" cy="100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5904000" y="4536000"/>
            <a:ext cx="1222560" cy="1222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5"/>
          <p:cNvSpPr/>
          <p:nvPr/>
        </p:nvSpPr>
        <p:spPr>
          <a:xfrm>
            <a:off x="8280000" y="2880000"/>
            <a:ext cx="1078560" cy="862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6"/>
          <p:cNvSpPr/>
          <p:nvPr/>
        </p:nvSpPr>
        <p:spPr>
          <a:xfrm>
            <a:off x="5904000" y="5472000"/>
            <a:ext cx="1222560" cy="1078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7"/>
          <p:cNvSpPr/>
          <p:nvPr/>
        </p:nvSpPr>
        <p:spPr>
          <a:xfrm>
            <a:off x="3456000" y="5544000"/>
            <a:ext cx="1222560" cy="100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"/>
          <p:cNvSpPr/>
          <p:nvPr/>
        </p:nvSpPr>
        <p:spPr>
          <a:xfrm>
            <a:off x="5544000" y="2736000"/>
            <a:ext cx="1222560" cy="100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9"/>
          <p:cNvSpPr/>
          <p:nvPr/>
        </p:nvSpPr>
        <p:spPr>
          <a:xfrm>
            <a:off x="1008000" y="5472000"/>
            <a:ext cx="1222560" cy="1078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10"/>
          <p:cNvSpPr/>
          <p:nvPr/>
        </p:nvSpPr>
        <p:spPr>
          <a:xfrm>
            <a:off x="0" y="4248000"/>
            <a:ext cx="10080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11"/>
          <p:cNvSpPr/>
          <p:nvPr/>
        </p:nvSpPr>
        <p:spPr>
          <a:xfrm>
            <a:off x="1440000" y="3744000"/>
            <a:ext cx="72000" cy="17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12"/>
          <p:cNvSpPr/>
          <p:nvPr/>
        </p:nvSpPr>
        <p:spPr>
          <a:xfrm>
            <a:off x="2232000" y="3168000"/>
            <a:ext cx="316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13"/>
          <p:cNvSpPr/>
          <p:nvPr/>
        </p:nvSpPr>
        <p:spPr>
          <a:xfrm>
            <a:off x="2232000" y="6048000"/>
            <a:ext cx="108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14"/>
          <p:cNvSpPr/>
          <p:nvPr/>
        </p:nvSpPr>
        <p:spPr>
          <a:xfrm>
            <a:off x="4824000" y="5976000"/>
            <a:ext cx="108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15"/>
          <p:cNvSpPr/>
          <p:nvPr/>
        </p:nvSpPr>
        <p:spPr>
          <a:xfrm>
            <a:off x="6120000" y="3744000"/>
            <a:ext cx="72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6"/>
          <p:cNvSpPr/>
          <p:nvPr/>
        </p:nvSpPr>
        <p:spPr>
          <a:xfrm>
            <a:off x="8424000" y="5400000"/>
            <a:ext cx="1078560" cy="862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7"/>
          <p:cNvSpPr/>
          <p:nvPr/>
        </p:nvSpPr>
        <p:spPr>
          <a:xfrm flipV="1">
            <a:off x="7128000" y="5832000"/>
            <a:ext cx="1296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18"/>
          <p:cNvSpPr/>
          <p:nvPr/>
        </p:nvSpPr>
        <p:spPr>
          <a:xfrm>
            <a:off x="7128000" y="5112000"/>
            <a:ext cx="1296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19"/>
          <p:cNvSpPr/>
          <p:nvPr/>
        </p:nvSpPr>
        <p:spPr>
          <a:xfrm flipH="1" flipV="1">
            <a:off x="8856000" y="3744000"/>
            <a:ext cx="72000" cy="158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0"/>
          <p:cNvSpPr/>
          <p:nvPr/>
        </p:nvSpPr>
        <p:spPr>
          <a:xfrm>
            <a:off x="648000" y="2448000"/>
            <a:ext cx="2734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 version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1"/>
          <p:cNvSpPr/>
          <p:nvPr/>
        </p:nvSpPr>
        <p:spPr>
          <a:xfrm>
            <a:off x="720000" y="6637680"/>
            <a:ext cx="2734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Local version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2"/>
          <p:cNvSpPr/>
          <p:nvPr/>
        </p:nvSpPr>
        <p:spPr>
          <a:xfrm>
            <a:off x="1296000" y="4261680"/>
            <a:ext cx="2734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pull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3"/>
          <p:cNvSpPr/>
          <p:nvPr/>
        </p:nvSpPr>
        <p:spPr>
          <a:xfrm>
            <a:off x="5184000" y="2376000"/>
            <a:ext cx="2734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 version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4"/>
          <p:cNvSpPr/>
          <p:nvPr/>
        </p:nvSpPr>
        <p:spPr>
          <a:xfrm>
            <a:off x="6120000" y="6552000"/>
            <a:ext cx="2734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Local version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5"/>
          <p:cNvSpPr/>
          <p:nvPr/>
        </p:nvSpPr>
        <p:spPr>
          <a:xfrm>
            <a:off x="3240000" y="6565680"/>
            <a:ext cx="2734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Editing/Staging and commit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6"/>
          <p:cNvSpPr/>
          <p:nvPr/>
        </p:nvSpPr>
        <p:spPr>
          <a:xfrm>
            <a:off x="4680000" y="4333680"/>
            <a:ext cx="2734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 /masterversion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7"/>
          <p:cNvSpPr/>
          <p:nvPr/>
        </p:nvSpPr>
        <p:spPr>
          <a:xfrm>
            <a:off x="8064000" y="6421680"/>
            <a:ext cx="2734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Merged version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8"/>
          <p:cNvSpPr/>
          <p:nvPr/>
        </p:nvSpPr>
        <p:spPr>
          <a:xfrm>
            <a:off x="7632000" y="2448000"/>
            <a:ext cx="2734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master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9"/>
          <p:cNvSpPr/>
          <p:nvPr/>
        </p:nvSpPr>
        <p:spPr>
          <a:xfrm>
            <a:off x="8856000" y="4405680"/>
            <a:ext cx="2734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0"/>
          <p:cNvSpPr/>
          <p:nvPr/>
        </p:nvSpPr>
        <p:spPr>
          <a:xfrm>
            <a:off x="6192000" y="3960000"/>
            <a:ext cx="2734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pull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 -Intialize a respository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Stage -as you change project directory you are staging edits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 a set of stages/changes to the project with comments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Pull and merge -retriving the initial version of the project and combining it with your local version 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Push -updating the initial version of the project with your local version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Repository: A directory or storage space where your projects can live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Basic Git Commands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config –global user.name “name”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config –global user.email “name@gmm.com”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init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add 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commit -m “the commit ”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status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log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remote add origin “link”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push -u origin master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pull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2018-05-24T22:10:09Z</dcterms:created>
  <dc:creator/>
  <dc:description/>
  <dc:language>en-GB</dc:language>
  <cp:lastModifiedBy/>
  <dcterms:modified xsi:type="dcterms:W3CDTF">2018-06-11T09:07:56Z</dcterms:modified>
  <cp:revision>14</cp:revision>
  <dc:subject/>
  <dc:title/>
</cp:coreProperties>
</file>