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WaTER QUALITY Dataset for Uganda Districts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NAME: DHIKUSOOKA JOSHUA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Regno: 2022/hd05/22178u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StudentNo: 2200722178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2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Bulagala, KAmuli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2366963"/>
            <a:ext cx="4565649" cy="342423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smtClean="0"/>
              <a:t>Different parameters where used to evaluate quality of water</a:t>
            </a:r>
          </a:p>
          <a:p>
            <a:r>
              <a:rPr lang="en-GB" dirty="0" smtClean="0"/>
              <a:t>Sodium, Solids, Alkalinity, Hardness, Bicarbonates and Conductivity</a:t>
            </a:r>
          </a:p>
          <a:p>
            <a:r>
              <a:rPr lang="en-GB" dirty="0" smtClean="0"/>
              <a:t>In  Bulagala, </a:t>
            </a:r>
            <a:r>
              <a:rPr lang="en-GB" dirty="0" err="1" smtClean="0"/>
              <a:t>kamuli</a:t>
            </a:r>
            <a:r>
              <a:rPr lang="en-GB" dirty="0" smtClean="0"/>
              <a:t>- water bodies have lots of solids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3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Alkalinity levels of water bodies in </a:t>
            </a:r>
            <a:r>
              <a:rPr lang="en-GB" dirty="0" err="1" smtClean="0"/>
              <a:t>jinja</a:t>
            </a:r>
            <a:r>
              <a:rPr lang="en-GB" dirty="0" smtClean="0"/>
              <a:t> villages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2366963"/>
            <a:ext cx="4565649" cy="342423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smtClean="0"/>
              <a:t>Alkalinity levels for village </a:t>
            </a:r>
            <a:r>
              <a:rPr lang="en-GB" dirty="0" err="1" smtClean="0"/>
              <a:t>mpumudde</a:t>
            </a:r>
            <a:r>
              <a:rPr lang="en-GB" dirty="0"/>
              <a:t> </a:t>
            </a:r>
            <a:r>
              <a:rPr lang="en-GB" dirty="0" smtClean="0"/>
              <a:t>tell us the ability for water bodies to neutralize acid</a:t>
            </a:r>
          </a:p>
          <a:p>
            <a:r>
              <a:rPr lang="en-GB" dirty="0" smtClean="0"/>
              <a:t>This show how water bodies in </a:t>
            </a:r>
            <a:r>
              <a:rPr lang="en-GB" dirty="0" err="1" smtClean="0"/>
              <a:t>kagoma</a:t>
            </a:r>
            <a:r>
              <a:rPr lang="en-GB" dirty="0" smtClean="0"/>
              <a:t> are not good at preventing water from becoming too acidic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5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 levels in </a:t>
            </a:r>
            <a:r>
              <a:rPr lang="en-GB" dirty="0" err="1" smtClean="0"/>
              <a:t>bugiri</a:t>
            </a:r>
            <a:r>
              <a:rPr lang="en-GB" dirty="0" smtClean="0"/>
              <a:t> district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2366963"/>
            <a:ext cx="4565649" cy="342423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smtClean="0"/>
              <a:t>We use PH to measure acidity of water</a:t>
            </a:r>
          </a:p>
          <a:p>
            <a:r>
              <a:rPr lang="en-GB" dirty="0" smtClean="0"/>
              <a:t>Where most aquatic animals prefer 6.5 to 8.5</a:t>
            </a:r>
          </a:p>
          <a:p>
            <a:r>
              <a:rPr lang="en-GB" dirty="0" smtClean="0"/>
              <a:t>Most acidic water bodies are in </a:t>
            </a:r>
            <a:r>
              <a:rPr lang="en-GB" dirty="0" err="1" smtClean="0"/>
              <a:t>ndifakulya</a:t>
            </a:r>
            <a:endParaRPr lang="en-GB" dirty="0" smtClean="0"/>
          </a:p>
          <a:p>
            <a:r>
              <a:rPr lang="en-GB" dirty="0" smtClean="0"/>
              <a:t>Least acidic water bodies in </a:t>
            </a:r>
            <a:r>
              <a:rPr lang="en-GB" dirty="0" err="1" smtClean="0"/>
              <a:t>kimombasa</a:t>
            </a:r>
            <a:r>
              <a:rPr lang="en-GB" dirty="0" smtClean="0"/>
              <a:t> village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5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Sulphate levels in </a:t>
            </a:r>
            <a:r>
              <a:rPr lang="en-GB" dirty="0" err="1" smtClean="0"/>
              <a:t>luwero</a:t>
            </a:r>
            <a:r>
              <a:rPr lang="en-GB" dirty="0" smtClean="0"/>
              <a:t> district water bodies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2366963"/>
            <a:ext cx="4565649" cy="342423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Certain geological formations, such as those containing </a:t>
            </a:r>
            <a:r>
              <a:rPr lang="en-GB" dirty="0" err="1"/>
              <a:t>sulfide</a:t>
            </a:r>
            <a:r>
              <a:rPr lang="en-GB" dirty="0"/>
              <a:t> minerals, can contribute to higher </a:t>
            </a:r>
            <a:r>
              <a:rPr lang="en-GB" dirty="0" err="1"/>
              <a:t>sulfate</a:t>
            </a:r>
            <a:r>
              <a:rPr lang="en-GB" dirty="0"/>
              <a:t> levels in groundwater. </a:t>
            </a:r>
            <a:endParaRPr lang="en-GB" dirty="0" smtClean="0"/>
          </a:p>
          <a:p>
            <a:r>
              <a:rPr lang="en-GB" dirty="0" smtClean="0"/>
              <a:t>This information tells us that there is a possibility of sulphide minerals in </a:t>
            </a:r>
            <a:r>
              <a:rPr lang="en-GB" dirty="0" err="1" smtClean="0"/>
              <a:t>namakofu</a:t>
            </a:r>
            <a:r>
              <a:rPr lang="en-GB" dirty="0" smtClean="0"/>
              <a:t> , </a:t>
            </a:r>
            <a:r>
              <a:rPr lang="en-GB" dirty="0" err="1" smtClean="0"/>
              <a:t>Luwero</a:t>
            </a:r>
            <a:r>
              <a:rPr lang="en-GB" dirty="0" smtClean="0"/>
              <a:t> compared to other villages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9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Bicarbonates concentration in </a:t>
            </a:r>
            <a:r>
              <a:rPr lang="en-GB" dirty="0" err="1" smtClean="0"/>
              <a:t>nakaseke</a:t>
            </a:r>
            <a:r>
              <a:rPr lang="en-GB" dirty="0" smtClean="0"/>
              <a:t> district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2366963"/>
            <a:ext cx="4565649" cy="342423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Bicarbonates </a:t>
            </a:r>
            <a:r>
              <a:rPr lang="en-GB" dirty="0" smtClean="0"/>
              <a:t>help prevent </a:t>
            </a:r>
            <a:r>
              <a:rPr lang="en-GB" dirty="0"/>
              <a:t>water from becoming too acidic</a:t>
            </a:r>
            <a:r>
              <a:rPr lang="en-GB" dirty="0" smtClean="0"/>
              <a:t>.</a:t>
            </a:r>
          </a:p>
          <a:p>
            <a:r>
              <a:rPr lang="en-GB" dirty="0" smtClean="0"/>
              <a:t>Based on the </a:t>
            </a:r>
            <a:r>
              <a:rPr lang="en-GB" dirty="0" err="1" smtClean="0"/>
              <a:t>Lufula</a:t>
            </a:r>
            <a:r>
              <a:rPr lang="en-GB" dirty="0" smtClean="0"/>
              <a:t> Zone we see high bicarbonates concentration in water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5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Sodium levels in the different water bodies in </a:t>
            </a:r>
            <a:r>
              <a:rPr lang="en-GB" dirty="0" err="1" smtClean="0"/>
              <a:t>iganga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2366963"/>
            <a:ext cx="4565649" cy="342423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smtClean="0"/>
              <a:t>This parameter sodium is also used to evaluate water quality.</a:t>
            </a:r>
          </a:p>
          <a:p>
            <a:r>
              <a:rPr lang="en-GB" dirty="0" smtClean="0"/>
              <a:t>Where individuals restricted on sodium intake may not used water from water bodies with high levels of sodium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Water </a:t>
            </a:r>
            <a:r>
              <a:rPr lang="en-GB" dirty="0" err="1" smtClean="0"/>
              <a:t>color</a:t>
            </a:r>
            <a:r>
              <a:rPr lang="en-GB" dirty="0" smtClean="0"/>
              <a:t> of water bodies in </a:t>
            </a:r>
            <a:r>
              <a:rPr lang="en-GB" dirty="0" err="1" smtClean="0"/>
              <a:t>Bugiri</a:t>
            </a:r>
            <a:r>
              <a:rPr lang="en-GB" dirty="0" smtClean="0"/>
              <a:t> district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2366963"/>
            <a:ext cx="4565649" cy="342423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excessive coloration may be aesthetically </a:t>
            </a:r>
            <a:r>
              <a:rPr lang="en-GB" dirty="0" smtClean="0"/>
              <a:t>unpleasing</a:t>
            </a:r>
          </a:p>
          <a:p>
            <a:r>
              <a:rPr lang="en-GB" dirty="0" err="1" smtClean="0"/>
              <a:t>Kimombasa</a:t>
            </a:r>
            <a:r>
              <a:rPr lang="en-GB" dirty="0" smtClean="0"/>
              <a:t> leads in Coloration.</a:t>
            </a:r>
          </a:p>
          <a:p>
            <a:r>
              <a:rPr lang="en-GB" dirty="0" smtClean="0"/>
              <a:t>This tells us to question water purities based on the </a:t>
            </a:r>
            <a:r>
              <a:rPr lang="en-GB" dirty="0" err="1" smtClean="0"/>
              <a:t>color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2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Sodium concentration in water bodies in </a:t>
            </a:r>
            <a:r>
              <a:rPr lang="en-GB" dirty="0" err="1" smtClean="0"/>
              <a:t>Mukono</a:t>
            </a:r>
            <a:r>
              <a:rPr lang="en-GB" dirty="0" smtClean="0"/>
              <a:t> district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smtClean="0"/>
              <a:t>This bubble graph show most water bodies in </a:t>
            </a:r>
            <a:r>
              <a:rPr lang="en-GB" dirty="0" err="1" smtClean="0"/>
              <a:t>Mukono</a:t>
            </a:r>
            <a:r>
              <a:rPr lang="en-GB" dirty="0" smtClean="0"/>
              <a:t> are bellow 17.8 and </a:t>
            </a:r>
            <a:r>
              <a:rPr lang="en-GB" dirty="0" err="1" smtClean="0"/>
              <a:t>afew</a:t>
            </a:r>
            <a:r>
              <a:rPr lang="en-GB" dirty="0" smtClean="0"/>
              <a:t> outliners.</a:t>
            </a:r>
          </a:p>
          <a:p>
            <a:r>
              <a:rPr lang="en-GB" dirty="0"/>
              <a:t>World Health Organization (WHO) suggests that the concentration of sodium in drinking water should not exceed 200 mg/L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2366963"/>
            <a:ext cx="4565649" cy="3424237"/>
          </a:xfrm>
        </p:spPr>
      </p:pic>
    </p:spTree>
    <p:extLst>
      <p:ext uri="{BB962C8B-B14F-4D97-AF65-F5344CB8AC3E}">
        <p14:creationId xmlns:p14="http://schemas.microsoft.com/office/powerpoint/2010/main" val="23181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127</TotalTime>
  <Words>310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WaTER QUALITY Dataset for Uganda Districts</vt:lpstr>
      <vt:lpstr>Bulagala, KAmuli</vt:lpstr>
      <vt:lpstr>Alkalinity levels of water bodies in jinja villages</vt:lpstr>
      <vt:lpstr>PH levels in bugiri district</vt:lpstr>
      <vt:lpstr>Sulphate levels in luwero district water bodies</vt:lpstr>
      <vt:lpstr>Bicarbonates concentration in nakaseke district</vt:lpstr>
      <vt:lpstr>Sodium levels in the different water bodies in iganga</vt:lpstr>
      <vt:lpstr>Water color of water bodies in Bugiri district </vt:lpstr>
      <vt:lpstr>Sodium concentration in water bodies in Mukono district </vt:lpstr>
      <vt:lpstr>Thanks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</dc:title>
  <dc:creator>PC</dc:creator>
  <cp:lastModifiedBy>PC</cp:lastModifiedBy>
  <cp:revision>9</cp:revision>
  <dcterms:created xsi:type="dcterms:W3CDTF">2023-06-23T15:37:23Z</dcterms:created>
  <dcterms:modified xsi:type="dcterms:W3CDTF">2023-06-23T17:45:08Z</dcterms:modified>
</cp:coreProperties>
</file>