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1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3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99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0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6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7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2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9889-1095-4B22-AF83-0ADDB911FADA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DE29-EDB0-475A-AFFA-E3A0BF5DC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4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89865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James Webb Space Telescope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85153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James Webb telescope is a large infrared space telescope.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Consists </a:t>
            </a:r>
            <a:r>
              <a:rPr lang="en-GB" smtClean="0"/>
              <a:t>of </a:t>
            </a:r>
            <a:r>
              <a:rPr lang="en-GB" smtClean="0"/>
              <a:t>five</a:t>
            </a:r>
            <a:r>
              <a:rPr lang="en-GB" smtClean="0"/>
              <a:t> </a:t>
            </a:r>
            <a:r>
              <a:rPr lang="en-GB" dirty="0" smtClean="0"/>
              <a:t>main components ;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Spectrograph</a:t>
            </a:r>
            <a:endParaRPr lang="en-GB" dirty="0"/>
          </a:p>
          <a:p>
            <a:pPr marL="742950" lvl="1" indent="-285750">
              <a:buFontTx/>
              <a:buChar char="-"/>
            </a:pPr>
            <a:r>
              <a:rPr lang="en-GB" dirty="0" smtClean="0"/>
              <a:t>Mid Infrared Spectrograph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Near Infrared Camera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“Tennis Court” sized sunshield</a:t>
            </a:r>
          </a:p>
          <a:p>
            <a:pPr marL="742950" lvl="1" indent="-285750">
              <a:buFontTx/>
              <a:buChar char="-"/>
            </a:pPr>
            <a:r>
              <a:rPr lang="en-GB" dirty="0" smtClean="0"/>
              <a:t>Large primary mirror.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2255837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611" y="2924944"/>
            <a:ext cx="285881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93" y="2924945"/>
            <a:ext cx="2249311" cy="19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7604" y="4937249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Orbit 150 million km from earth at L2 (second Lagrange point).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41" y="5331764"/>
            <a:ext cx="601674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13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7667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Calculation For Observing Time 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galaxy at a redshift of 10 with a magnitude of 28 (Question 5 from worksheet).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Technical information required for calculation;</a:t>
                </a:r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6.5m primary mirror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Four CCDs consisting of 2048 by 2048 pixels each</a:t>
                </a:r>
                <a:endParaRPr lang="en-GB" dirty="0"/>
              </a:p>
              <a:p>
                <a:r>
                  <a:rPr lang="en-GB" dirty="0" smtClean="0"/>
                  <a:t>            -     Quantum efficiency 80-95%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Dark current of 0.6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Read Noise of 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Filter width 1.62 microns. </a:t>
                </a:r>
              </a:p>
              <a:p>
                <a:r>
                  <a:rPr lang="en-GB" dirty="0"/>
                  <a:t> </a:t>
                </a:r>
                <a:r>
                  <a:rPr lang="en-GB" dirty="0" smtClean="0"/>
                  <a:t>           -     SNR no more than 10.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calculated to be approximately 2.3 hours.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dirty="0" smtClean="0"/>
                  <a:t>Observing time for the Hubble space telescope for same galaxy around 200 hours.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56784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518" t="-825" r="-1123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0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162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Shepley</dc:creator>
  <cp:lastModifiedBy>Jonathan Shepley</cp:lastModifiedBy>
  <cp:revision>7</cp:revision>
  <dcterms:created xsi:type="dcterms:W3CDTF">2013-02-17T11:19:11Z</dcterms:created>
  <dcterms:modified xsi:type="dcterms:W3CDTF">2013-02-17T22:34:11Z</dcterms:modified>
</cp:coreProperties>
</file>