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941" autoAdjust="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5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6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2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6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6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8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87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2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BC7-68B0-4BC3-97B0-01DA2A30D617}" type="datetimeFigureOut">
              <a:rPr lang="en-GB" smtClean="0"/>
              <a:pPr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CE822-C63A-438E-9D3E-6E3918CAF2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2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Spitzer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IRAC</a:t>
            </a:r>
          </a:p>
          <a:p>
            <a:r>
              <a:rPr lang="en-GB" dirty="0" smtClean="0"/>
              <a:t>Filters: 	3.6 	4.5 	5.8	8.0</a:t>
            </a:r>
          </a:p>
          <a:p>
            <a:r>
              <a:rPr lang="en-GB" dirty="0" smtClean="0"/>
              <a:t>5.5 year duration (cold mission) starting 2003</a:t>
            </a:r>
          </a:p>
          <a:p>
            <a:r>
              <a:rPr lang="en-GB" dirty="0" err="1" smtClean="0"/>
              <a:t>Redshift</a:t>
            </a:r>
            <a:r>
              <a:rPr lang="en-GB" dirty="0" smtClean="0"/>
              <a:t> calculations:</a:t>
            </a:r>
          </a:p>
          <a:p>
            <a:r>
              <a:rPr lang="en-GB" dirty="0" smtClean="0"/>
              <a:t>Key parameters:</a:t>
            </a:r>
            <a:br>
              <a:rPr lang="en-GB" dirty="0" smtClean="0"/>
            </a:br>
            <a:r>
              <a:rPr lang="en-GB" dirty="0" smtClean="0"/>
              <a:t>Diameter: 85cm</a:t>
            </a:r>
            <a:br>
              <a:rPr lang="en-GB" dirty="0" smtClean="0"/>
            </a:br>
            <a:r>
              <a:rPr lang="en-GB" dirty="0" smtClean="0"/>
              <a:t>Resolution: 2.5 </a:t>
            </a:r>
            <a:r>
              <a:rPr lang="en-GB" dirty="0" err="1" smtClean="0"/>
              <a:t>arcsecs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FoV</a:t>
            </a:r>
            <a:r>
              <a:rPr lang="en-GB" dirty="0" smtClean="0"/>
              <a:t>: 97714arcseconds</a:t>
            </a:r>
            <a:r>
              <a:rPr lang="en-GB" baseline="30000" dirty="0" smtClean="0"/>
              <a:t>2</a:t>
            </a:r>
            <a:endParaRPr lang="en-GB" dirty="0" smtClean="0"/>
          </a:p>
          <a:p>
            <a:r>
              <a:rPr lang="en-GB" dirty="0" smtClean="0"/>
              <a:t>Orbit: Earth Trailing</a:t>
            </a:r>
            <a:endParaRPr lang="en-GB" baseline="30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48064" y="2834640"/>
          <a:ext cx="331236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944216"/>
              </a:tblGrid>
              <a:tr h="231609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Redshift</a:t>
                      </a:r>
                      <a:r>
                        <a:rPr lang="en-GB" baseline="0" dirty="0" smtClean="0"/>
                        <a:t> (z)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Position of break</a:t>
                      </a:r>
                      <a:endParaRPr lang="en-GB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0.937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1.094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1.216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1.338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1.459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1.581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1.702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1.824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1.946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2.067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2.189</a:t>
                      </a:r>
                      <a:endParaRPr lang="en-GB" sz="1400" dirty="0"/>
                    </a:p>
                  </a:txBody>
                  <a:tcPr/>
                </a:tc>
              </a:tr>
              <a:tr h="2316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2.310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Plans for future weeks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Parameters</a:t>
            </a:r>
          </a:p>
          <a:p>
            <a:r>
              <a:rPr lang="en-GB" dirty="0" smtClean="0"/>
              <a:t>Giving parameters to predictions group: what we want outputted</a:t>
            </a:r>
          </a:p>
          <a:p>
            <a:r>
              <a:rPr lang="en-GB" dirty="0" smtClean="0"/>
              <a:t>Create a spreadsheet for each </a:t>
            </a:r>
            <a:r>
              <a:rPr lang="en-GB" dirty="0" err="1" smtClean="0"/>
              <a:t>FoV</a:t>
            </a:r>
            <a:endParaRPr lang="en-GB" dirty="0" smtClean="0"/>
          </a:p>
          <a:p>
            <a:r>
              <a:rPr lang="en-GB" dirty="0" smtClean="0"/>
              <a:t>Time constraints/ telescope limitations</a:t>
            </a:r>
          </a:p>
          <a:p>
            <a:r>
              <a:rPr lang="en-GB" dirty="0" smtClean="0"/>
              <a:t>Timescales</a:t>
            </a:r>
          </a:p>
          <a:p>
            <a:r>
              <a:rPr lang="en-GB" dirty="0" smtClean="0"/>
              <a:t>Wide Surveys</a:t>
            </a:r>
          </a:p>
          <a:p>
            <a:r>
              <a:rPr lang="en-GB" dirty="0" smtClean="0"/>
              <a:t>Gravitational </a:t>
            </a:r>
            <a:r>
              <a:rPr lang="en-GB" dirty="0" err="1" smtClean="0"/>
              <a:t>Lensing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3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66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Spitzer</vt:lpstr>
      <vt:lpstr>Plans for future weeks</vt:lpstr>
    </vt:vector>
  </TitlesOfParts>
  <Company>Administrator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Ston’s bit</dc:title>
  <dc:creator>isclusteruser</dc:creator>
  <cp:lastModifiedBy>isclusteruser</cp:lastModifiedBy>
  <cp:revision>9</cp:revision>
  <dcterms:created xsi:type="dcterms:W3CDTF">2013-02-15T13:18:49Z</dcterms:created>
  <dcterms:modified xsi:type="dcterms:W3CDTF">2013-02-19T09:26:02Z</dcterms:modified>
</cp:coreProperties>
</file>