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1" r:id="rId5"/>
    <p:sldId id="260" r:id="rId6"/>
    <p:sldId id="258" r:id="rId7"/>
    <p:sldId id="263" r:id="rId8"/>
    <p:sldId id="265" r:id="rId9"/>
    <p:sldId id="268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:Desktop:ex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exp.txt!$O$1:$O$500</c:f>
              <c:numCache>
                <c:formatCode>General</c:formatCode>
                <c:ptCount val="500"/>
                <c:pt idx="0">
                  <c:v>0.667000000000001</c:v>
                </c:pt>
                <c:pt idx="1">
                  <c:v>1.756</c:v>
                </c:pt>
                <c:pt idx="2">
                  <c:v>1.345000000000002</c:v>
                </c:pt>
                <c:pt idx="3">
                  <c:v>0.591000000000001</c:v>
                </c:pt>
                <c:pt idx="4">
                  <c:v>0.937999999999999</c:v>
                </c:pt>
                <c:pt idx="5">
                  <c:v>0.808999999999997</c:v>
                </c:pt>
                <c:pt idx="6">
                  <c:v>1.551000000000002</c:v>
                </c:pt>
                <c:pt idx="7">
                  <c:v>0.327000000000002</c:v>
                </c:pt>
                <c:pt idx="8">
                  <c:v>1.015999999999998</c:v>
                </c:pt>
                <c:pt idx="9">
                  <c:v>0.579000000000001</c:v>
                </c:pt>
                <c:pt idx="10">
                  <c:v>1.289999999999999</c:v>
                </c:pt>
                <c:pt idx="11">
                  <c:v>0.656000000000002</c:v>
                </c:pt>
                <c:pt idx="12">
                  <c:v>0.93</c:v>
                </c:pt>
                <c:pt idx="13">
                  <c:v>1.5</c:v>
                </c:pt>
                <c:pt idx="14">
                  <c:v>0.629999999999999</c:v>
                </c:pt>
                <c:pt idx="15">
                  <c:v>0.548000000000002</c:v>
                </c:pt>
                <c:pt idx="16">
                  <c:v>0.725999999999999</c:v>
                </c:pt>
                <c:pt idx="17">
                  <c:v>0.440000000000001</c:v>
                </c:pt>
                <c:pt idx="18">
                  <c:v>0.527000000000001</c:v>
                </c:pt>
                <c:pt idx="19">
                  <c:v>1.617999999999998</c:v>
                </c:pt>
                <c:pt idx="20">
                  <c:v>0.534000000000002</c:v>
                </c:pt>
                <c:pt idx="21">
                  <c:v>0.969000000000001</c:v>
                </c:pt>
                <c:pt idx="22">
                  <c:v>1.309000000000001</c:v>
                </c:pt>
                <c:pt idx="23">
                  <c:v>1.577000000000002</c:v>
                </c:pt>
                <c:pt idx="24">
                  <c:v>0.850999999999999</c:v>
                </c:pt>
                <c:pt idx="25">
                  <c:v>0.632999999999999</c:v>
                </c:pt>
                <c:pt idx="26">
                  <c:v>0.32</c:v>
                </c:pt>
                <c:pt idx="27">
                  <c:v>0.498999999999999</c:v>
                </c:pt>
                <c:pt idx="28">
                  <c:v>0.398000000000003</c:v>
                </c:pt>
                <c:pt idx="29">
                  <c:v>0.407</c:v>
                </c:pt>
                <c:pt idx="30">
                  <c:v>1.337</c:v>
                </c:pt>
                <c:pt idx="31">
                  <c:v>0.608</c:v>
                </c:pt>
                <c:pt idx="32">
                  <c:v>0.744</c:v>
                </c:pt>
                <c:pt idx="33">
                  <c:v>0.492000000000001</c:v>
                </c:pt>
                <c:pt idx="34">
                  <c:v>1.155000000000001</c:v>
                </c:pt>
                <c:pt idx="35">
                  <c:v>1.388000000000002</c:v>
                </c:pt>
                <c:pt idx="36">
                  <c:v>1.895</c:v>
                </c:pt>
                <c:pt idx="37">
                  <c:v>0.628</c:v>
                </c:pt>
                <c:pt idx="38">
                  <c:v>0.561</c:v>
                </c:pt>
                <c:pt idx="39">
                  <c:v>0.635999999999999</c:v>
                </c:pt>
                <c:pt idx="40">
                  <c:v>0.527000000000001</c:v>
                </c:pt>
                <c:pt idx="41">
                  <c:v>0.702999999999999</c:v>
                </c:pt>
                <c:pt idx="42">
                  <c:v>1.282</c:v>
                </c:pt>
                <c:pt idx="43">
                  <c:v>1.288999999999998</c:v>
                </c:pt>
                <c:pt idx="44">
                  <c:v>1.756999999999998</c:v>
                </c:pt>
                <c:pt idx="45">
                  <c:v>1.283000000000001</c:v>
                </c:pt>
                <c:pt idx="46">
                  <c:v>0.451</c:v>
                </c:pt>
                <c:pt idx="47">
                  <c:v>0.824000000000002</c:v>
                </c:pt>
                <c:pt idx="48">
                  <c:v>1.631999999999998</c:v>
                </c:pt>
                <c:pt idx="49">
                  <c:v>1.916</c:v>
                </c:pt>
                <c:pt idx="50">
                  <c:v>1.396000000000001</c:v>
                </c:pt>
                <c:pt idx="51">
                  <c:v>1.172000000000001</c:v>
                </c:pt>
                <c:pt idx="52">
                  <c:v>1.175000000000001</c:v>
                </c:pt>
                <c:pt idx="53">
                  <c:v>1.015999999999998</c:v>
                </c:pt>
                <c:pt idx="54">
                  <c:v>1.766000000000002</c:v>
                </c:pt>
                <c:pt idx="55">
                  <c:v>1.523</c:v>
                </c:pt>
                <c:pt idx="56">
                  <c:v>0.469000000000001</c:v>
                </c:pt>
                <c:pt idx="57">
                  <c:v>0.481999999999999</c:v>
                </c:pt>
                <c:pt idx="58">
                  <c:v>1.012</c:v>
                </c:pt>
                <c:pt idx="59">
                  <c:v>0.701</c:v>
                </c:pt>
                <c:pt idx="60">
                  <c:v>0.506</c:v>
                </c:pt>
                <c:pt idx="61">
                  <c:v>1.190999999999999</c:v>
                </c:pt>
                <c:pt idx="62">
                  <c:v>0.735000000000003</c:v>
                </c:pt>
                <c:pt idx="63">
                  <c:v>0.515000000000001</c:v>
                </c:pt>
                <c:pt idx="64">
                  <c:v>1.010999999999999</c:v>
                </c:pt>
                <c:pt idx="65">
                  <c:v>1.342000000000002</c:v>
                </c:pt>
                <c:pt idx="66">
                  <c:v>0.216000000000001</c:v>
                </c:pt>
                <c:pt idx="67">
                  <c:v>0.66</c:v>
                </c:pt>
                <c:pt idx="68">
                  <c:v>0.989999999999998</c:v>
                </c:pt>
                <c:pt idx="69">
                  <c:v>1.029</c:v>
                </c:pt>
                <c:pt idx="70">
                  <c:v>0.597000000000001</c:v>
                </c:pt>
                <c:pt idx="71">
                  <c:v>1.757999999999999</c:v>
                </c:pt>
                <c:pt idx="72">
                  <c:v>1.184999999999999</c:v>
                </c:pt>
                <c:pt idx="73">
                  <c:v>1.023</c:v>
                </c:pt>
                <c:pt idx="74">
                  <c:v>1.471999999999998</c:v>
                </c:pt>
                <c:pt idx="75">
                  <c:v>1.994000000000003</c:v>
                </c:pt>
                <c:pt idx="76">
                  <c:v>0.393999999999998</c:v>
                </c:pt>
                <c:pt idx="77">
                  <c:v>0.608</c:v>
                </c:pt>
                <c:pt idx="78">
                  <c:v>1.370999999999999</c:v>
                </c:pt>
                <c:pt idx="79">
                  <c:v>1.621000000000002</c:v>
                </c:pt>
                <c:pt idx="80">
                  <c:v>1.005000000000003</c:v>
                </c:pt>
                <c:pt idx="81">
                  <c:v>0.538</c:v>
                </c:pt>
                <c:pt idx="82">
                  <c:v>0.536999999999999</c:v>
                </c:pt>
                <c:pt idx="83">
                  <c:v>1.050000000000001</c:v>
                </c:pt>
                <c:pt idx="84">
                  <c:v>0.763999999999999</c:v>
                </c:pt>
                <c:pt idx="85">
                  <c:v>0.716999999999999</c:v>
                </c:pt>
                <c:pt idx="86">
                  <c:v>0.579000000000001</c:v>
                </c:pt>
                <c:pt idx="87">
                  <c:v>1.179000000000002</c:v>
                </c:pt>
                <c:pt idx="88">
                  <c:v>0.637</c:v>
                </c:pt>
                <c:pt idx="89">
                  <c:v>0.701</c:v>
                </c:pt>
                <c:pt idx="90">
                  <c:v>0.482000000000003</c:v>
                </c:pt>
                <c:pt idx="91">
                  <c:v>0.667000000000001</c:v>
                </c:pt>
                <c:pt idx="92">
                  <c:v>0.610999999999997</c:v>
                </c:pt>
                <c:pt idx="93">
                  <c:v>0.556000000000001</c:v>
                </c:pt>
                <c:pt idx="94">
                  <c:v>0.471</c:v>
                </c:pt>
                <c:pt idx="95">
                  <c:v>1.073</c:v>
                </c:pt>
                <c:pt idx="96">
                  <c:v>1.907</c:v>
                </c:pt>
                <c:pt idx="97">
                  <c:v>1.348999999999997</c:v>
                </c:pt>
                <c:pt idx="98">
                  <c:v>1.117999999999999</c:v>
                </c:pt>
                <c:pt idx="99">
                  <c:v>0.753</c:v>
                </c:pt>
                <c:pt idx="100">
                  <c:v>0.811</c:v>
                </c:pt>
                <c:pt idx="101">
                  <c:v>0.959999999999997</c:v>
                </c:pt>
                <c:pt idx="102">
                  <c:v>0.934000000000001</c:v>
                </c:pt>
                <c:pt idx="103">
                  <c:v>0.539999999999999</c:v>
                </c:pt>
                <c:pt idx="104">
                  <c:v>0.552</c:v>
                </c:pt>
                <c:pt idx="105">
                  <c:v>0.591000000000001</c:v>
                </c:pt>
                <c:pt idx="106">
                  <c:v>0.731000000000002</c:v>
                </c:pt>
                <c:pt idx="107">
                  <c:v>1.662000000000002</c:v>
                </c:pt>
                <c:pt idx="108">
                  <c:v>1.463000000000001</c:v>
                </c:pt>
                <c:pt idx="109">
                  <c:v>0.368000000000002</c:v>
                </c:pt>
                <c:pt idx="110">
                  <c:v>1.390999999999998</c:v>
                </c:pt>
                <c:pt idx="111">
                  <c:v>1.312999999999999</c:v>
                </c:pt>
                <c:pt idx="112">
                  <c:v>1.114000000000001</c:v>
                </c:pt>
                <c:pt idx="113">
                  <c:v>1.364000000000001</c:v>
                </c:pt>
                <c:pt idx="114">
                  <c:v>0.567999999999998</c:v>
                </c:pt>
                <c:pt idx="115">
                  <c:v>2.07</c:v>
                </c:pt>
                <c:pt idx="116">
                  <c:v>1.68</c:v>
                </c:pt>
                <c:pt idx="117">
                  <c:v>0.420999999999999</c:v>
                </c:pt>
                <c:pt idx="118">
                  <c:v>1.014000000000003</c:v>
                </c:pt>
                <c:pt idx="119">
                  <c:v>0.593</c:v>
                </c:pt>
                <c:pt idx="120">
                  <c:v>0.691000000000002</c:v>
                </c:pt>
                <c:pt idx="121">
                  <c:v>1.330000000000002</c:v>
                </c:pt>
                <c:pt idx="122">
                  <c:v>0.463000000000001</c:v>
                </c:pt>
                <c:pt idx="123">
                  <c:v>0.523</c:v>
                </c:pt>
                <c:pt idx="124">
                  <c:v>0.549000000000003</c:v>
                </c:pt>
                <c:pt idx="125">
                  <c:v>1.548999999999999</c:v>
                </c:pt>
                <c:pt idx="126">
                  <c:v>2.135999999999999</c:v>
                </c:pt>
                <c:pt idx="127">
                  <c:v>1.507000000000001</c:v>
                </c:pt>
                <c:pt idx="128">
                  <c:v>0.885999999999999</c:v>
                </c:pt>
                <c:pt idx="129">
                  <c:v>1.344999999999999</c:v>
                </c:pt>
                <c:pt idx="130">
                  <c:v>0.545000000000002</c:v>
                </c:pt>
                <c:pt idx="131">
                  <c:v>0.332999999999998</c:v>
                </c:pt>
                <c:pt idx="132">
                  <c:v>0.776</c:v>
                </c:pt>
                <c:pt idx="133">
                  <c:v>1.300000000000001</c:v>
                </c:pt>
                <c:pt idx="134">
                  <c:v>2.065000000000001</c:v>
                </c:pt>
                <c:pt idx="135">
                  <c:v>0.358999999999998</c:v>
                </c:pt>
                <c:pt idx="136">
                  <c:v>0.411999999999999</c:v>
                </c:pt>
                <c:pt idx="137">
                  <c:v>0.364000000000001</c:v>
                </c:pt>
                <c:pt idx="138">
                  <c:v>0.529</c:v>
                </c:pt>
                <c:pt idx="139">
                  <c:v>0.391999999999999</c:v>
                </c:pt>
                <c:pt idx="140">
                  <c:v>0.885000000000002</c:v>
                </c:pt>
                <c:pt idx="141">
                  <c:v>0.591999999999999</c:v>
                </c:pt>
                <c:pt idx="142">
                  <c:v>0.728999999999999</c:v>
                </c:pt>
                <c:pt idx="143">
                  <c:v>0.948</c:v>
                </c:pt>
                <c:pt idx="144">
                  <c:v>1.268000000000001</c:v>
                </c:pt>
                <c:pt idx="145">
                  <c:v>0.488</c:v>
                </c:pt>
                <c:pt idx="146">
                  <c:v>0.826</c:v>
                </c:pt>
                <c:pt idx="147">
                  <c:v>0.707000000000001</c:v>
                </c:pt>
                <c:pt idx="148">
                  <c:v>1.120000000000001</c:v>
                </c:pt>
                <c:pt idx="149">
                  <c:v>0.854000000000003</c:v>
                </c:pt>
                <c:pt idx="150">
                  <c:v>0.919999999999998</c:v>
                </c:pt>
                <c:pt idx="151">
                  <c:v>0.959999999999997</c:v>
                </c:pt>
                <c:pt idx="152">
                  <c:v>0.569000000000003</c:v>
                </c:pt>
                <c:pt idx="153">
                  <c:v>0.718</c:v>
                </c:pt>
                <c:pt idx="154">
                  <c:v>0.744</c:v>
                </c:pt>
                <c:pt idx="155">
                  <c:v>0.652000000000001</c:v>
                </c:pt>
                <c:pt idx="156">
                  <c:v>0.451999999999998</c:v>
                </c:pt>
                <c:pt idx="157">
                  <c:v>1.329999999999998</c:v>
                </c:pt>
                <c:pt idx="158">
                  <c:v>0.696999999999999</c:v>
                </c:pt>
                <c:pt idx="159">
                  <c:v>1.885999999999999</c:v>
                </c:pt>
                <c:pt idx="160">
                  <c:v>0.872</c:v>
                </c:pt>
                <c:pt idx="161">
                  <c:v>1.654</c:v>
                </c:pt>
                <c:pt idx="162">
                  <c:v>1.102</c:v>
                </c:pt>
                <c:pt idx="163">
                  <c:v>1.68</c:v>
                </c:pt>
                <c:pt idx="164">
                  <c:v>1.094999999999999</c:v>
                </c:pt>
                <c:pt idx="165">
                  <c:v>1.471</c:v>
                </c:pt>
                <c:pt idx="166">
                  <c:v>1.411000000000001</c:v>
                </c:pt>
                <c:pt idx="167">
                  <c:v>0.998000000000001</c:v>
                </c:pt>
                <c:pt idx="168">
                  <c:v>0.603999999999999</c:v>
                </c:pt>
                <c:pt idx="169">
                  <c:v>0.807000000000002</c:v>
                </c:pt>
                <c:pt idx="170">
                  <c:v>0.773999999999997</c:v>
                </c:pt>
                <c:pt idx="171">
                  <c:v>1.280000000000001</c:v>
                </c:pt>
                <c:pt idx="172">
                  <c:v>1.029</c:v>
                </c:pt>
                <c:pt idx="173">
                  <c:v>1.385999999999999</c:v>
                </c:pt>
                <c:pt idx="174">
                  <c:v>1.568000000000001</c:v>
                </c:pt>
                <c:pt idx="175">
                  <c:v>1.687999999999999</c:v>
                </c:pt>
                <c:pt idx="176">
                  <c:v>0.719000000000001</c:v>
                </c:pt>
                <c:pt idx="177">
                  <c:v>0.943999999999999</c:v>
                </c:pt>
                <c:pt idx="178">
                  <c:v>0.608</c:v>
                </c:pt>
                <c:pt idx="179">
                  <c:v>0.954999999999998</c:v>
                </c:pt>
                <c:pt idx="180">
                  <c:v>1.427</c:v>
                </c:pt>
                <c:pt idx="181">
                  <c:v>0.867000000000001</c:v>
                </c:pt>
                <c:pt idx="182">
                  <c:v>0.728999999999999</c:v>
                </c:pt>
                <c:pt idx="183">
                  <c:v>0.527000000000001</c:v>
                </c:pt>
                <c:pt idx="184">
                  <c:v>1.088999999999999</c:v>
                </c:pt>
                <c:pt idx="185">
                  <c:v>1.039999999999999</c:v>
                </c:pt>
                <c:pt idx="186">
                  <c:v>0.379999999999999</c:v>
                </c:pt>
                <c:pt idx="187">
                  <c:v>0.425000000000001</c:v>
                </c:pt>
                <c:pt idx="188">
                  <c:v>1.971</c:v>
                </c:pt>
                <c:pt idx="189">
                  <c:v>0.803999999999998</c:v>
                </c:pt>
                <c:pt idx="190">
                  <c:v>0.795000000000002</c:v>
                </c:pt>
                <c:pt idx="191">
                  <c:v>0.449999999999999</c:v>
                </c:pt>
                <c:pt idx="192">
                  <c:v>0.603999999999999</c:v>
                </c:pt>
                <c:pt idx="193">
                  <c:v>1.000999999999998</c:v>
                </c:pt>
                <c:pt idx="194">
                  <c:v>0.68</c:v>
                </c:pt>
                <c:pt idx="195">
                  <c:v>0.966999999999999</c:v>
                </c:pt>
                <c:pt idx="196">
                  <c:v>0.539000000000001</c:v>
                </c:pt>
                <c:pt idx="197">
                  <c:v>0.556000000000001</c:v>
                </c:pt>
                <c:pt idx="198">
                  <c:v>0.991999999999997</c:v>
                </c:pt>
                <c:pt idx="199">
                  <c:v>0.436</c:v>
                </c:pt>
                <c:pt idx="200">
                  <c:v>1.835000000000001</c:v>
                </c:pt>
                <c:pt idx="201">
                  <c:v>0.844999999999999</c:v>
                </c:pt>
                <c:pt idx="202">
                  <c:v>0.59</c:v>
                </c:pt>
                <c:pt idx="203">
                  <c:v>1.790999999999997</c:v>
                </c:pt>
                <c:pt idx="204">
                  <c:v>0.795999999999999</c:v>
                </c:pt>
                <c:pt idx="205">
                  <c:v>0.475999999999999</c:v>
                </c:pt>
                <c:pt idx="206">
                  <c:v>0.371000000000002</c:v>
                </c:pt>
                <c:pt idx="207">
                  <c:v>0.853999999999999</c:v>
                </c:pt>
                <c:pt idx="208">
                  <c:v>0.407</c:v>
                </c:pt>
                <c:pt idx="209">
                  <c:v>1.253</c:v>
                </c:pt>
                <c:pt idx="210">
                  <c:v>0.494</c:v>
                </c:pt>
                <c:pt idx="211">
                  <c:v>1.624000000000002</c:v>
                </c:pt>
                <c:pt idx="212">
                  <c:v>0.542000000000002</c:v>
                </c:pt>
                <c:pt idx="213">
                  <c:v>0.548999999999999</c:v>
                </c:pt>
                <c:pt idx="214">
                  <c:v>1.463000000000001</c:v>
                </c:pt>
                <c:pt idx="215">
                  <c:v>0.34</c:v>
                </c:pt>
                <c:pt idx="216">
                  <c:v>2.016999999999999</c:v>
                </c:pt>
                <c:pt idx="217">
                  <c:v>0.52</c:v>
                </c:pt>
                <c:pt idx="218">
                  <c:v>1.373000000000001</c:v>
                </c:pt>
                <c:pt idx="219">
                  <c:v>0.596999999999998</c:v>
                </c:pt>
                <c:pt idx="220">
                  <c:v>1.156000000000002</c:v>
                </c:pt>
                <c:pt idx="221">
                  <c:v>1.110000000000003</c:v>
                </c:pt>
                <c:pt idx="222">
                  <c:v>0.925999999999998</c:v>
                </c:pt>
                <c:pt idx="223">
                  <c:v>0.550000000000001</c:v>
                </c:pt>
                <c:pt idx="224">
                  <c:v>2.170000000000002</c:v>
                </c:pt>
                <c:pt idx="225">
                  <c:v>0.574000000000002</c:v>
                </c:pt>
                <c:pt idx="226">
                  <c:v>0.375</c:v>
                </c:pt>
                <c:pt idx="227">
                  <c:v>0.420000000000002</c:v>
                </c:pt>
                <c:pt idx="228">
                  <c:v>1.471</c:v>
                </c:pt>
                <c:pt idx="229">
                  <c:v>0.623000000000001</c:v>
                </c:pt>
                <c:pt idx="230">
                  <c:v>0.489000000000001</c:v>
                </c:pt>
                <c:pt idx="231">
                  <c:v>1.611000000000001</c:v>
                </c:pt>
                <c:pt idx="232">
                  <c:v>0.555</c:v>
                </c:pt>
                <c:pt idx="233">
                  <c:v>1.928000000000001</c:v>
                </c:pt>
                <c:pt idx="234">
                  <c:v>1.140000000000001</c:v>
                </c:pt>
                <c:pt idx="235">
                  <c:v>1.522000000000002</c:v>
                </c:pt>
                <c:pt idx="236">
                  <c:v>1.222000000000001</c:v>
                </c:pt>
                <c:pt idx="237">
                  <c:v>1.539999999999999</c:v>
                </c:pt>
                <c:pt idx="238">
                  <c:v>0.404999999999998</c:v>
                </c:pt>
                <c:pt idx="239">
                  <c:v>0.552999999999997</c:v>
                </c:pt>
                <c:pt idx="240">
                  <c:v>1.696000000000001</c:v>
                </c:pt>
                <c:pt idx="241">
                  <c:v>0.687999999999999</c:v>
                </c:pt>
                <c:pt idx="242">
                  <c:v>1.117000000000001</c:v>
                </c:pt>
                <c:pt idx="243">
                  <c:v>0.64</c:v>
                </c:pt>
                <c:pt idx="244">
                  <c:v>1.545999999999999</c:v>
                </c:pt>
                <c:pt idx="245">
                  <c:v>0.387999999999998</c:v>
                </c:pt>
                <c:pt idx="246">
                  <c:v>1.024999999999999</c:v>
                </c:pt>
                <c:pt idx="247">
                  <c:v>0.992999999999999</c:v>
                </c:pt>
                <c:pt idx="248">
                  <c:v>1.811</c:v>
                </c:pt>
                <c:pt idx="249">
                  <c:v>0.865000000000002</c:v>
                </c:pt>
                <c:pt idx="250">
                  <c:v>0.344999999999999</c:v>
                </c:pt>
                <c:pt idx="251">
                  <c:v>1.193000000000001</c:v>
                </c:pt>
                <c:pt idx="252">
                  <c:v>0.672000000000001</c:v>
                </c:pt>
                <c:pt idx="253">
                  <c:v>2.128</c:v>
                </c:pt>
                <c:pt idx="254">
                  <c:v>1.425000000000001</c:v>
                </c:pt>
                <c:pt idx="255">
                  <c:v>0.443000000000001</c:v>
                </c:pt>
                <c:pt idx="256">
                  <c:v>0.871000000000002</c:v>
                </c:pt>
                <c:pt idx="257">
                  <c:v>0.737999999999999</c:v>
                </c:pt>
                <c:pt idx="258">
                  <c:v>2.032</c:v>
                </c:pt>
                <c:pt idx="259">
                  <c:v>0.655999999999999</c:v>
                </c:pt>
                <c:pt idx="260">
                  <c:v>0.617000000000001</c:v>
                </c:pt>
                <c:pt idx="261">
                  <c:v>0.936</c:v>
                </c:pt>
                <c:pt idx="262">
                  <c:v>0.643000000000001</c:v>
                </c:pt>
                <c:pt idx="263">
                  <c:v>0.532999999999998</c:v>
                </c:pt>
                <c:pt idx="264">
                  <c:v>1.501999999999999</c:v>
                </c:pt>
                <c:pt idx="265">
                  <c:v>0.558</c:v>
                </c:pt>
                <c:pt idx="266">
                  <c:v>1.006</c:v>
                </c:pt>
                <c:pt idx="267">
                  <c:v>0.754999999999999</c:v>
                </c:pt>
                <c:pt idx="268">
                  <c:v>1.864999999999998</c:v>
                </c:pt>
                <c:pt idx="269">
                  <c:v>1.632999999999999</c:v>
                </c:pt>
                <c:pt idx="270">
                  <c:v>0.687000000000001</c:v>
                </c:pt>
                <c:pt idx="271">
                  <c:v>0.498000000000001</c:v>
                </c:pt>
                <c:pt idx="272">
                  <c:v>1.009999999999998</c:v>
                </c:pt>
                <c:pt idx="273">
                  <c:v>0.64</c:v>
                </c:pt>
                <c:pt idx="274">
                  <c:v>0.652000000000001</c:v>
                </c:pt>
                <c:pt idx="275">
                  <c:v>1.692</c:v>
                </c:pt>
                <c:pt idx="276">
                  <c:v>0.64</c:v>
                </c:pt>
                <c:pt idx="277">
                  <c:v>1.122999999999998</c:v>
                </c:pt>
                <c:pt idx="278">
                  <c:v>0.844000000000001</c:v>
                </c:pt>
                <c:pt idx="279">
                  <c:v>1.827999999999999</c:v>
                </c:pt>
                <c:pt idx="280">
                  <c:v>0.373999999999999</c:v>
                </c:pt>
                <c:pt idx="281">
                  <c:v>1.114999999999998</c:v>
                </c:pt>
                <c:pt idx="282">
                  <c:v>0.628</c:v>
                </c:pt>
                <c:pt idx="283">
                  <c:v>1.651</c:v>
                </c:pt>
                <c:pt idx="284">
                  <c:v>1.296999999999997</c:v>
                </c:pt>
                <c:pt idx="285">
                  <c:v>0.349</c:v>
                </c:pt>
                <c:pt idx="286">
                  <c:v>1.381</c:v>
                </c:pt>
                <c:pt idx="287">
                  <c:v>0.484999999999999</c:v>
                </c:pt>
                <c:pt idx="288">
                  <c:v>1.950000000000003</c:v>
                </c:pt>
                <c:pt idx="289">
                  <c:v>0.779</c:v>
                </c:pt>
                <c:pt idx="290">
                  <c:v>0.909000000000002</c:v>
                </c:pt>
                <c:pt idx="291">
                  <c:v>1.166</c:v>
                </c:pt>
                <c:pt idx="292">
                  <c:v>1.350999999999999</c:v>
                </c:pt>
                <c:pt idx="293">
                  <c:v>0.393999999999998</c:v>
                </c:pt>
                <c:pt idx="294">
                  <c:v>0.348000000000002</c:v>
                </c:pt>
                <c:pt idx="295">
                  <c:v>1.143999999999998</c:v>
                </c:pt>
                <c:pt idx="296">
                  <c:v>1.152000000000001</c:v>
                </c:pt>
                <c:pt idx="297">
                  <c:v>1.763999999999999</c:v>
                </c:pt>
                <c:pt idx="298">
                  <c:v>0.576000000000001</c:v>
                </c:pt>
                <c:pt idx="299">
                  <c:v>1.234999999999999</c:v>
                </c:pt>
                <c:pt idx="300">
                  <c:v>0.858999999999998</c:v>
                </c:pt>
                <c:pt idx="301">
                  <c:v>0.356999999999999</c:v>
                </c:pt>
                <c:pt idx="302">
                  <c:v>1.113</c:v>
                </c:pt>
                <c:pt idx="303">
                  <c:v>1.712</c:v>
                </c:pt>
                <c:pt idx="304">
                  <c:v>1.574000000000002</c:v>
                </c:pt>
                <c:pt idx="305">
                  <c:v>0.957000000000001</c:v>
                </c:pt>
                <c:pt idx="306">
                  <c:v>1.453999999999997</c:v>
                </c:pt>
                <c:pt idx="307">
                  <c:v>0.994</c:v>
                </c:pt>
                <c:pt idx="308">
                  <c:v>0.800999999999998</c:v>
                </c:pt>
                <c:pt idx="309">
                  <c:v>1.245000000000001</c:v>
                </c:pt>
                <c:pt idx="310">
                  <c:v>1.560000000000002</c:v>
                </c:pt>
                <c:pt idx="311">
                  <c:v>0.796999999999997</c:v>
                </c:pt>
                <c:pt idx="312">
                  <c:v>1.069000000000003</c:v>
                </c:pt>
                <c:pt idx="313">
                  <c:v>1.362000000000002</c:v>
                </c:pt>
                <c:pt idx="314">
                  <c:v>1.032</c:v>
                </c:pt>
                <c:pt idx="315">
                  <c:v>1.373000000000001</c:v>
                </c:pt>
                <c:pt idx="316">
                  <c:v>0.377000000000002</c:v>
                </c:pt>
                <c:pt idx="317">
                  <c:v>1.154</c:v>
                </c:pt>
                <c:pt idx="318">
                  <c:v>0.812000000000001</c:v>
                </c:pt>
                <c:pt idx="319">
                  <c:v>0.497</c:v>
                </c:pt>
                <c:pt idx="320">
                  <c:v>1.224</c:v>
                </c:pt>
                <c:pt idx="321">
                  <c:v>1.689</c:v>
                </c:pt>
                <c:pt idx="322">
                  <c:v>0.369</c:v>
                </c:pt>
                <c:pt idx="323">
                  <c:v>1.061999999999998</c:v>
                </c:pt>
                <c:pt idx="324">
                  <c:v>0.561</c:v>
                </c:pt>
                <c:pt idx="325">
                  <c:v>0.524000000000001</c:v>
                </c:pt>
                <c:pt idx="326">
                  <c:v>0.776</c:v>
                </c:pt>
                <c:pt idx="327">
                  <c:v>0.995999999999999</c:v>
                </c:pt>
                <c:pt idx="328">
                  <c:v>0.675000000000001</c:v>
                </c:pt>
                <c:pt idx="329">
                  <c:v>1.771999999999998</c:v>
                </c:pt>
                <c:pt idx="330">
                  <c:v>0.620999999999999</c:v>
                </c:pt>
                <c:pt idx="331">
                  <c:v>1.064</c:v>
                </c:pt>
                <c:pt idx="332">
                  <c:v>0.506999999999998</c:v>
                </c:pt>
                <c:pt idx="333">
                  <c:v>0.353999999999999</c:v>
                </c:pt>
                <c:pt idx="334">
                  <c:v>1.727</c:v>
                </c:pt>
                <c:pt idx="335">
                  <c:v>1.989000000000001</c:v>
                </c:pt>
                <c:pt idx="336">
                  <c:v>0.816000000000002</c:v>
                </c:pt>
                <c:pt idx="337">
                  <c:v>0.718999999999998</c:v>
                </c:pt>
                <c:pt idx="338">
                  <c:v>0.625</c:v>
                </c:pt>
                <c:pt idx="339">
                  <c:v>0.822000000000003</c:v>
                </c:pt>
                <c:pt idx="340">
                  <c:v>1.214000000000002</c:v>
                </c:pt>
                <c:pt idx="341">
                  <c:v>0.935000000000002</c:v>
                </c:pt>
                <c:pt idx="342">
                  <c:v>0.615000000000002</c:v>
                </c:pt>
                <c:pt idx="343">
                  <c:v>0.503</c:v>
                </c:pt>
                <c:pt idx="344">
                  <c:v>0.900000000000002</c:v>
                </c:pt>
                <c:pt idx="345">
                  <c:v>1.962999999999997</c:v>
                </c:pt>
                <c:pt idx="346">
                  <c:v>0.705999999999999</c:v>
                </c:pt>
                <c:pt idx="347">
                  <c:v>0.608</c:v>
                </c:pt>
                <c:pt idx="348">
                  <c:v>0.759</c:v>
                </c:pt>
                <c:pt idx="349">
                  <c:v>1.940000000000001</c:v>
                </c:pt>
                <c:pt idx="350">
                  <c:v>1.337</c:v>
                </c:pt>
                <c:pt idx="351">
                  <c:v>0.474</c:v>
                </c:pt>
                <c:pt idx="352">
                  <c:v>0.417000000000002</c:v>
                </c:pt>
                <c:pt idx="353">
                  <c:v>0.395</c:v>
                </c:pt>
                <c:pt idx="354">
                  <c:v>0.705999999999999</c:v>
                </c:pt>
                <c:pt idx="355">
                  <c:v>1.818999999999999</c:v>
                </c:pt>
                <c:pt idx="356">
                  <c:v>0.43</c:v>
                </c:pt>
                <c:pt idx="357">
                  <c:v>0.267999999999997</c:v>
                </c:pt>
                <c:pt idx="358">
                  <c:v>1.279</c:v>
                </c:pt>
                <c:pt idx="359">
                  <c:v>0.858999999999998</c:v>
                </c:pt>
                <c:pt idx="360">
                  <c:v>2.042000000000002</c:v>
                </c:pt>
                <c:pt idx="361">
                  <c:v>0.439</c:v>
                </c:pt>
                <c:pt idx="362">
                  <c:v>0.948</c:v>
                </c:pt>
                <c:pt idx="363">
                  <c:v>0.780000000000001</c:v>
                </c:pt>
                <c:pt idx="364">
                  <c:v>0.786000000000001</c:v>
                </c:pt>
                <c:pt idx="365">
                  <c:v>0.981999999999999</c:v>
                </c:pt>
                <c:pt idx="366">
                  <c:v>0.574000000000002</c:v>
                </c:pt>
                <c:pt idx="367">
                  <c:v>1.463000000000001</c:v>
                </c:pt>
                <c:pt idx="368">
                  <c:v>0.457999999999998</c:v>
                </c:pt>
                <c:pt idx="369">
                  <c:v>0.741999999999997</c:v>
                </c:pt>
                <c:pt idx="370">
                  <c:v>1.045999999999999</c:v>
                </c:pt>
                <c:pt idx="371">
                  <c:v>0.491</c:v>
                </c:pt>
                <c:pt idx="372">
                  <c:v>1.974</c:v>
                </c:pt>
                <c:pt idx="373">
                  <c:v>0.733999999999998</c:v>
                </c:pt>
                <c:pt idx="374">
                  <c:v>1.462999999999997</c:v>
                </c:pt>
                <c:pt idx="375">
                  <c:v>2.071000000000001</c:v>
                </c:pt>
                <c:pt idx="376">
                  <c:v>0.746000000000002</c:v>
                </c:pt>
                <c:pt idx="377">
                  <c:v>0.806999999999999</c:v>
                </c:pt>
                <c:pt idx="378">
                  <c:v>0.314999999999998</c:v>
                </c:pt>
                <c:pt idx="379">
                  <c:v>0.314</c:v>
                </c:pt>
                <c:pt idx="380">
                  <c:v>0.567</c:v>
                </c:pt>
                <c:pt idx="381">
                  <c:v>0.981999999999999</c:v>
                </c:pt>
                <c:pt idx="382">
                  <c:v>0.420000000000002</c:v>
                </c:pt>
                <c:pt idx="383">
                  <c:v>0.664000000000001</c:v>
                </c:pt>
                <c:pt idx="384">
                  <c:v>0.539999999999999</c:v>
                </c:pt>
                <c:pt idx="385">
                  <c:v>0.480999999999998</c:v>
                </c:pt>
                <c:pt idx="386">
                  <c:v>0.513000000000002</c:v>
                </c:pt>
                <c:pt idx="387">
                  <c:v>0.789999999999999</c:v>
                </c:pt>
                <c:pt idx="388">
                  <c:v>1.789000000000001</c:v>
                </c:pt>
                <c:pt idx="389">
                  <c:v>0.539999999999999</c:v>
                </c:pt>
                <c:pt idx="390">
                  <c:v>0.664999999999999</c:v>
                </c:pt>
                <c:pt idx="391">
                  <c:v>1.427</c:v>
                </c:pt>
                <c:pt idx="392">
                  <c:v>1.750999999999998</c:v>
                </c:pt>
                <c:pt idx="393">
                  <c:v>1.053000000000001</c:v>
                </c:pt>
                <c:pt idx="394">
                  <c:v>0.556999999999999</c:v>
                </c:pt>
                <c:pt idx="395">
                  <c:v>0.385999999999999</c:v>
                </c:pt>
                <c:pt idx="396">
                  <c:v>1.620999999999999</c:v>
                </c:pt>
                <c:pt idx="397">
                  <c:v>0.971</c:v>
                </c:pt>
                <c:pt idx="398">
                  <c:v>0.943999999999999</c:v>
                </c:pt>
                <c:pt idx="399">
                  <c:v>0.686</c:v>
                </c:pt>
                <c:pt idx="400">
                  <c:v>0.430999999999997</c:v>
                </c:pt>
                <c:pt idx="401">
                  <c:v>0.638999999999999</c:v>
                </c:pt>
                <c:pt idx="402">
                  <c:v>1.779999999999998</c:v>
                </c:pt>
                <c:pt idx="403">
                  <c:v>1.414999999999999</c:v>
                </c:pt>
                <c:pt idx="404">
                  <c:v>0.547999999999998</c:v>
                </c:pt>
                <c:pt idx="405">
                  <c:v>0.744</c:v>
                </c:pt>
                <c:pt idx="406">
                  <c:v>1.210999999999999</c:v>
                </c:pt>
                <c:pt idx="407">
                  <c:v>0.491999999999997</c:v>
                </c:pt>
                <c:pt idx="408">
                  <c:v>0.882999999999999</c:v>
                </c:pt>
                <c:pt idx="409">
                  <c:v>1.638000000000002</c:v>
                </c:pt>
                <c:pt idx="410">
                  <c:v>0.748999999999999</c:v>
                </c:pt>
                <c:pt idx="411">
                  <c:v>0.769999999999999</c:v>
                </c:pt>
                <c:pt idx="412">
                  <c:v>0.544999999999998</c:v>
                </c:pt>
                <c:pt idx="413">
                  <c:v>0.637</c:v>
                </c:pt>
                <c:pt idx="414">
                  <c:v>0.708000000000002</c:v>
                </c:pt>
                <c:pt idx="415">
                  <c:v>1.151</c:v>
                </c:pt>
                <c:pt idx="416">
                  <c:v>0.710999999999998</c:v>
                </c:pt>
                <c:pt idx="417">
                  <c:v>1.822000000000003</c:v>
                </c:pt>
                <c:pt idx="418">
                  <c:v>1.536999999999999</c:v>
                </c:pt>
                <c:pt idx="419">
                  <c:v>0.632999999999999</c:v>
                </c:pt>
                <c:pt idx="420">
                  <c:v>0.796000000000003</c:v>
                </c:pt>
                <c:pt idx="421">
                  <c:v>1.042000000000002</c:v>
                </c:pt>
                <c:pt idx="422">
                  <c:v>0.439</c:v>
                </c:pt>
                <c:pt idx="423">
                  <c:v>0.945999999999998</c:v>
                </c:pt>
                <c:pt idx="424">
                  <c:v>1.825999999999997</c:v>
                </c:pt>
                <c:pt idx="425">
                  <c:v>0.684000000000001</c:v>
                </c:pt>
                <c:pt idx="426">
                  <c:v>1.065999999999999</c:v>
                </c:pt>
                <c:pt idx="427">
                  <c:v>0.724</c:v>
                </c:pt>
                <c:pt idx="428">
                  <c:v>1.262999999999998</c:v>
                </c:pt>
                <c:pt idx="429">
                  <c:v>0.769999999999999</c:v>
                </c:pt>
                <c:pt idx="430">
                  <c:v>1.795999999999999</c:v>
                </c:pt>
                <c:pt idx="431">
                  <c:v>0.734999999999999</c:v>
                </c:pt>
                <c:pt idx="432">
                  <c:v>0.823999999999998</c:v>
                </c:pt>
                <c:pt idx="433">
                  <c:v>0.408000000000001</c:v>
                </c:pt>
                <c:pt idx="434">
                  <c:v>1.120999999999999</c:v>
                </c:pt>
                <c:pt idx="435">
                  <c:v>2.032999999999998</c:v>
                </c:pt>
                <c:pt idx="436">
                  <c:v>0.591000000000001</c:v>
                </c:pt>
                <c:pt idx="437">
                  <c:v>0.390999999999998</c:v>
                </c:pt>
                <c:pt idx="438">
                  <c:v>0.434999999999999</c:v>
                </c:pt>
                <c:pt idx="439">
                  <c:v>0.635000000000001</c:v>
                </c:pt>
                <c:pt idx="440">
                  <c:v>0.753</c:v>
                </c:pt>
                <c:pt idx="441">
                  <c:v>0.423000000000002</c:v>
                </c:pt>
                <c:pt idx="442">
                  <c:v>1.044</c:v>
                </c:pt>
                <c:pt idx="443">
                  <c:v>1.061</c:v>
                </c:pt>
                <c:pt idx="444">
                  <c:v>1.210000000000001</c:v>
                </c:pt>
                <c:pt idx="445">
                  <c:v>0.509</c:v>
                </c:pt>
                <c:pt idx="446">
                  <c:v>1.161999999999999</c:v>
                </c:pt>
                <c:pt idx="447">
                  <c:v>0.498000000000001</c:v>
                </c:pt>
                <c:pt idx="448">
                  <c:v>2.044</c:v>
                </c:pt>
                <c:pt idx="449">
                  <c:v>0.847000000000001</c:v>
                </c:pt>
                <c:pt idx="450">
                  <c:v>0.808</c:v>
                </c:pt>
                <c:pt idx="451">
                  <c:v>0.524000000000001</c:v>
                </c:pt>
                <c:pt idx="452">
                  <c:v>0.442</c:v>
                </c:pt>
                <c:pt idx="453">
                  <c:v>1.562000000000001</c:v>
                </c:pt>
                <c:pt idx="454">
                  <c:v>1.267000000000003</c:v>
                </c:pt>
                <c:pt idx="455">
                  <c:v>0.728999999999999</c:v>
                </c:pt>
                <c:pt idx="456">
                  <c:v>0.509</c:v>
                </c:pt>
                <c:pt idx="457">
                  <c:v>0.548999999999999</c:v>
                </c:pt>
                <c:pt idx="458">
                  <c:v>1.309999999999999</c:v>
                </c:pt>
                <c:pt idx="459">
                  <c:v>0.551000000000002</c:v>
                </c:pt>
                <c:pt idx="460">
                  <c:v>0.837</c:v>
                </c:pt>
                <c:pt idx="461">
                  <c:v>0.548000000000002</c:v>
                </c:pt>
                <c:pt idx="462">
                  <c:v>0.803000000000001</c:v>
                </c:pt>
                <c:pt idx="463">
                  <c:v>1.231000000000002</c:v>
                </c:pt>
                <c:pt idx="464">
                  <c:v>0.608999999999998</c:v>
                </c:pt>
                <c:pt idx="465">
                  <c:v>0.864000000000001</c:v>
                </c:pt>
                <c:pt idx="466">
                  <c:v>1.065999999999999</c:v>
                </c:pt>
                <c:pt idx="467">
                  <c:v>0.491</c:v>
                </c:pt>
                <c:pt idx="468">
                  <c:v>1.576999999999998</c:v>
                </c:pt>
                <c:pt idx="469">
                  <c:v>0.321000000000001</c:v>
                </c:pt>
                <c:pt idx="470">
                  <c:v>1.626000000000001</c:v>
                </c:pt>
                <c:pt idx="471">
                  <c:v>0.852999999999998</c:v>
                </c:pt>
                <c:pt idx="472">
                  <c:v>0.556999999999999</c:v>
                </c:pt>
                <c:pt idx="473">
                  <c:v>0.469999999999999</c:v>
                </c:pt>
                <c:pt idx="474">
                  <c:v>0.648000000000003</c:v>
                </c:pt>
                <c:pt idx="475">
                  <c:v>1.244</c:v>
                </c:pt>
                <c:pt idx="476">
                  <c:v>0.565000000000001</c:v>
                </c:pt>
                <c:pt idx="477">
                  <c:v>0.425000000000001</c:v>
                </c:pt>
                <c:pt idx="478">
                  <c:v>1.257999999999999</c:v>
                </c:pt>
                <c:pt idx="479">
                  <c:v>0.555</c:v>
                </c:pt>
                <c:pt idx="480">
                  <c:v>0.361999999999998</c:v>
                </c:pt>
                <c:pt idx="481">
                  <c:v>0.651</c:v>
                </c:pt>
                <c:pt idx="482">
                  <c:v>0.518000000000001</c:v>
                </c:pt>
                <c:pt idx="483">
                  <c:v>0.962</c:v>
                </c:pt>
                <c:pt idx="484">
                  <c:v>0.997999999999998</c:v>
                </c:pt>
                <c:pt idx="485">
                  <c:v>1.649000000000001</c:v>
                </c:pt>
                <c:pt idx="486">
                  <c:v>0.452999999999999</c:v>
                </c:pt>
                <c:pt idx="487">
                  <c:v>1.963999999999999</c:v>
                </c:pt>
                <c:pt idx="488">
                  <c:v>0.906000000000002</c:v>
                </c:pt>
                <c:pt idx="489">
                  <c:v>1.126000000000001</c:v>
                </c:pt>
                <c:pt idx="490">
                  <c:v>0.691000000000002</c:v>
                </c:pt>
                <c:pt idx="491">
                  <c:v>0.612000000000002</c:v>
                </c:pt>
                <c:pt idx="492">
                  <c:v>1.059999999999999</c:v>
                </c:pt>
                <c:pt idx="493">
                  <c:v>1.491</c:v>
                </c:pt>
                <c:pt idx="494">
                  <c:v>0.624000000000002</c:v>
                </c:pt>
                <c:pt idx="495">
                  <c:v>0.388999999999999</c:v>
                </c:pt>
                <c:pt idx="496">
                  <c:v>0.687000000000001</c:v>
                </c:pt>
                <c:pt idx="497">
                  <c:v>0.801000000000002</c:v>
                </c:pt>
                <c:pt idx="498">
                  <c:v>0.501999999999999</c:v>
                </c:pt>
                <c:pt idx="499">
                  <c:v>1.338000000000001</c:v>
                </c:pt>
              </c:numCache>
            </c:numRef>
          </c:xVal>
          <c:yVal>
            <c:numRef>
              <c:f>exp.txt!$N$1:$N$500</c:f>
              <c:numCache>
                <c:formatCode>General</c:formatCode>
                <c:ptCount val="500"/>
                <c:pt idx="0">
                  <c:v>0.759999999999998</c:v>
                </c:pt>
                <c:pt idx="1">
                  <c:v>2.728999999999996</c:v>
                </c:pt>
                <c:pt idx="2">
                  <c:v>2.032999999999998</c:v>
                </c:pt>
                <c:pt idx="3">
                  <c:v>1.256</c:v>
                </c:pt>
                <c:pt idx="4">
                  <c:v>1.902999999999999</c:v>
                </c:pt>
                <c:pt idx="5">
                  <c:v>1.202000000000002</c:v>
                </c:pt>
                <c:pt idx="6">
                  <c:v>2.529</c:v>
                </c:pt>
                <c:pt idx="7">
                  <c:v>0.509999999999998</c:v>
                </c:pt>
                <c:pt idx="8">
                  <c:v>2.177</c:v>
                </c:pt>
                <c:pt idx="9">
                  <c:v>0.762</c:v>
                </c:pt>
                <c:pt idx="10">
                  <c:v>2.303000000000001</c:v>
                </c:pt>
                <c:pt idx="11">
                  <c:v>0.895</c:v>
                </c:pt>
                <c:pt idx="12">
                  <c:v>1.369</c:v>
                </c:pt>
                <c:pt idx="13">
                  <c:v>2.424999999999997</c:v>
                </c:pt>
                <c:pt idx="14">
                  <c:v>1.323</c:v>
                </c:pt>
                <c:pt idx="15">
                  <c:v>1.477</c:v>
                </c:pt>
                <c:pt idx="16">
                  <c:v>0.963000000000001</c:v>
                </c:pt>
                <c:pt idx="17">
                  <c:v>1.244</c:v>
                </c:pt>
                <c:pt idx="18">
                  <c:v>0.493000000000002</c:v>
                </c:pt>
                <c:pt idx="19">
                  <c:v>2.158999999999999</c:v>
                </c:pt>
                <c:pt idx="20">
                  <c:v>0.919</c:v>
                </c:pt>
                <c:pt idx="21">
                  <c:v>1.611999999999998</c:v>
                </c:pt>
                <c:pt idx="22">
                  <c:v>2.262</c:v>
                </c:pt>
                <c:pt idx="23">
                  <c:v>2.699999999999999</c:v>
                </c:pt>
                <c:pt idx="24">
                  <c:v>1.324999999999999</c:v>
                </c:pt>
                <c:pt idx="25">
                  <c:v>0.721</c:v>
                </c:pt>
                <c:pt idx="26">
                  <c:v>0.786999999999999</c:v>
                </c:pt>
                <c:pt idx="27">
                  <c:v>0.960000000000001</c:v>
                </c:pt>
                <c:pt idx="28">
                  <c:v>0.846999999999998</c:v>
                </c:pt>
                <c:pt idx="29">
                  <c:v>0.626999999999999</c:v>
                </c:pt>
                <c:pt idx="30">
                  <c:v>2.537000000000003</c:v>
                </c:pt>
                <c:pt idx="31">
                  <c:v>0.632999999999999</c:v>
                </c:pt>
                <c:pt idx="32">
                  <c:v>0.957000000000001</c:v>
                </c:pt>
                <c:pt idx="33">
                  <c:v>0.408999999999999</c:v>
                </c:pt>
                <c:pt idx="34">
                  <c:v>1.698</c:v>
                </c:pt>
                <c:pt idx="35">
                  <c:v>2.094999999999999</c:v>
                </c:pt>
                <c:pt idx="36">
                  <c:v>2.75</c:v>
                </c:pt>
                <c:pt idx="37">
                  <c:v>0.774999999999999</c:v>
                </c:pt>
                <c:pt idx="38">
                  <c:v>1.654</c:v>
                </c:pt>
                <c:pt idx="39">
                  <c:v>1.763000000000002</c:v>
                </c:pt>
                <c:pt idx="40">
                  <c:v>0.545999999999999</c:v>
                </c:pt>
                <c:pt idx="41">
                  <c:v>0.801000000000002</c:v>
                </c:pt>
                <c:pt idx="42">
                  <c:v>1.993000000000002</c:v>
                </c:pt>
                <c:pt idx="43">
                  <c:v>1.773</c:v>
                </c:pt>
                <c:pt idx="44">
                  <c:v>2.949999999999999</c:v>
                </c:pt>
                <c:pt idx="45">
                  <c:v>1.811</c:v>
                </c:pt>
                <c:pt idx="46">
                  <c:v>0.529999999999998</c:v>
                </c:pt>
                <c:pt idx="47">
                  <c:v>1.321999999999999</c:v>
                </c:pt>
                <c:pt idx="48">
                  <c:v>2.707999999999998</c:v>
                </c:pt>
                <c:pt idx="49">
                  <c:v>2.431</c:v>
                </c:pt>
                <c:pt idx="50">
                  <c:v>2.345000000000002</c:v>
                </c:pt>
                <c:pt idx="51">
                  <c:v>2.029</c:v>
                </c:pt>
                <c:pt idx="52">
                  <c:v>1.838999999999999</c:v>
                </c:pt>
                <c:pt idx="53">
                  <c:v>1.369</c:v>
                </c:pt>
                <c:pt idx="54">
                  <c:v>2.682999999999996</c:v>
                </c:pt>
                <c:pt idx="55">
                  <c:v>2.047000000000001</c:v>
                </c:pt>
                <c:pt idx="56">
                  <c:v>0.426000000000002</c:v>
                </c:pt>
                <c:pt idx="57">
                  <c:v>0.407</c:v>
                </c:pt>
                <c:pt idx="58">
                  <c:v>2.120000000000001</c:v>
                </c:pt>
                <c:pt idx="59">
                  <c:v>1.902000000000001</c:v>
                </c:pt>
                <c:pt idx="60">
                  <c:v>0.719000000000001</c:v>
                </c:pt>
                <c:pt idx="61">
                  <c:v>1.588999999999999</c:v>
                </c:pt>
                <c:pt idx="62">
                  <c:v>1.786999999999999</c:v>
                </c:pt>
                <c:pt idx="63">
                  <c:v>0.689</c:v>
                </c:pt>
                <c:pt idx="64">
                  <c:v>1.387</c:v>
                </c:pt>
                <c:pt idx="65">
                  <c:v>1.840999999999997</c:v>
                </c:pt>
                <c:pt idx="66">
                  <c:v>0.249000000000002</c:v>
                </c:pt>
                <c:pt idx="67">
                  <c:v>0.989000000000001</c:v>
                </c:pt>
                <c:pt idx="68">
                  <c:v>1.409000000000002</c:v>
                </c:pt>
                <c:pt idx="69">
                  <c:v>1.778000000000002</c:v>
                </c:pt>
                <c:pt idx="70">
                  <c:v>0.664999999999999</c:v>
                </c:pt>
                <c:pt idx="71">
                  <c:v>2.847000000000001</c:v>
                </c:pt>
                <c:pt idx="72">
                  <c:v>2.091000000000001</c:v>
                </c:pt>
                <c:pt idx="73">
                  <c:v>1.402999999999999</c:v>
                </c:pt>
                <c:pt idx="74">
                  <c:v>1.943000000000001</c:v>
                </c:pt>
                <c:pt idx="75">
                  <c:v>2.651</c:v>
                </c:pt>
                <c:pt idx="76">
                  <c:v>1.135000000000002</c:v>
                </c:pt>
                <c:pt idx="77">
                  <c:v>0.609999999999999</c:v>
                </c:pt>
                <c:pt idx="78">
                  <c:v>2.495999999999999</c:v>
                </c:pt>
                <c:pt idx="79">
                  <c:v>2.474</c:v>
                </c:pt>
                <c:pt idx="80">
                  <c:v>1.908999999999999</c:v>
                </c:pt>
                <c:pt idx="81">
                  <c:v>0.478000000000002</c:v>
                </c:pt>
                <c:pt idx="82">
                  <c:v>0.494</c:v>
                </c:pt>
                <c:pt idx="83">
                  <c:v>1.464000000000002</c:v>
                </c:pt>
                <c:pt idx="84">
                  <c:v>2.047999999999998</c:v>
                </c:pt>
                <c:pt idx="85">
                  <c:v>0.821999999999999</c:v>
                </c:pt>
                <c:pt idx="86">
                  <c:v>0.619999999999997</c:v>
                </c:pt>
                <c:pt idx="87">
                  <c:v>1.698999999999998</c:v>
                </c:pt>
                <c:pt idx="88">
                  <c:v>0.719999999999999</c:v>
                </c:pt>
                <c:pt idx="89">
                  <c:v>1.536999999999999</c:v>
                </c:pt>
                <c:pt idx="90">
                  <c:v>0.419999999999998</c:v>
                </c:pt>
                <c:pt idx="91">
                  <c:v>1.558999999999997</c:v>
                </c:pt>
                <c:pt idx="92">
                  <c:v>0.66</c:v>
                </c:pt>
                <c:pt idx="93">
                  <c:v>0.896999999999998</c:v>
                </c:pt>
                <c:pt idx="94">
                  <c:v>0.901</c:v>
                </c:pt>
                <c:pt idx="95">
                  <c:v>1.884</c:v>
                </c:pt>
                <c:pt idx="96">
                  <c:v>2.437999999999999</c:v>
                </c:pt>
                <c:pt idx="97">
                  <c:v>2.468000000000003</c:v>
                </c:pt>
                <c:pt idx="98">
                  <c:v>1.728999999999999</c:v>
                </c:pt>
                <c:pt idx="99">
                  <c:v>1.204999999999998</c:v>
                </c:pt>
                <c:pt idx="100">
                  <c:v>1.725999999999999</c:v>
                </c:pt>
                <c:pt idx="101">
                  <c:v>2.026000000000003</c:v>
                </c:pt>
                <c:pt idx="102">
                  <c:v>1.661999999999999</c:v>
                </c:pt>
                <c:pt idx="103">
                  <c:v>0.491</c:v>
                </c:pt>
                <c:pt idx="104">
                  <c:v>0.896000000000001</c:v>
                </c:pt>
                <c:pt idx="105">
                  <c:v>1.135999999999999</c:v>
                </c:pt>
                <c:pt idx="106">
                  <c:v>1.850999999999999</c:v>
                </c:pt>
                <c:pt idx="107">
                  <c:v>2.452000000000002</c:v>
                </c:pt>
                <c:pt idx="108">
                  <c:v>2.357999999999997</c:v>
                </c:pt>
                <c:pt idx="109">
                  <c:v>0.209</c:v>
                </c:pt>
                <c:pt idx="110">
                  <c:v>2.015000000000001</c:v>
                </c:pt>
                <c:pt idx="111">
                  <c:v>1.765</c:v>
                </c:pt>
                <c:pt idx="112">
                  <c:v>1.52</c:v>
                </c:pt>
                <c:pt idx="113">
                  <c:v>1.928000000000001</c:v>
                </c:pt>
                <c:pt idx="114">
                  <c:v>0.538</c:v>
                </c:pt>
                <c:pt idx="115">
                  <c:v>2.772000000000002</c:v>
                </c:pt>
                <c:pt idx="116">
                  <c:v>2.362999999999999</c:v>
                </c:pt>
                <c:pt idx="117">
                  <c:v>0.360000000000003</c:v>
                </c:pt>
                <c:pt idx="118">
                  <c:v>1.523</c:v>
                </c:pt>
                <c:pt idx="119">
                  <c:v>0.575999999999997</c:v>
                </c:pt>
                <c:pt idx="120">
                  <c:v>1.737999999999999</c:v>
                </c:pt>
                <c:pt idx="121">
                  <c:v>2.285999999999998</c:v>
                </c:pt>
                <c:pt idx="122">
                  <c:v>0.414999999999999</c:v>
                </c:pt>
                <c:pt idx="123">
                  <c:v>0.453000000000003</c:v>
                </c:pt>
                <c:pt idx="124">
                  <c:v>0.518999999999998</c:v>
                </c:pt>
                <c:pt idx="125">
                  <c:v>2.501999999999999</c:v>
                </c:pt>
                <c:pt idx="126">
                  <c:v>2.814999999999998</c:v>
                </c:pt>
                <c:pt idx="127">
                  <c:v>2.578999999999997</c:v>
                </c:pt>
                <c:pt idx="128">
                  <c:v>1.157</c:v>
                </c:pt>
                <c:pt idx="129">
                  <c:v>2.509999999999998</c:v>
                </c:pt>
                <c:pt idx="130">
                  <c:v>0.777999999999999</c:v>
                </c:pt>
                <c:pt idx="131">
                  <c:v>0.331000000000003</c:v>
                </c:pt>
                <c:pt idx="132">
                  <c:v>1.988</c:v>
                </c:pt>
                <c:pt idx="133">
                  <c:v>1.783999999999999</c:v>
                </c:pt>
                <c:pt idx="134">
                  <c:v>2.550999999999998</c:v>
                </c:pt>
                <c:pt idx="135">
                  <c:v>0.23</c:v>
                </c:pt>
                <c:pt idx="136">
                  <c:v>1.471999999999998</c:v>
                </c:pt>
                <c:pt idx="137">
                  <c:v>0.461000000000002</c:v>
                </c:pt>
                <c:pt idx="138">
                  <c:v>0.508999999999997</c:v>
                </c:pt>
                <c:pt idx="139">
                  <c:v>1.148</c:v>
                </c:pt>
                <c:pt idx="140">
                  <c:v>1.154</c:v>
                </c:pt>
                <c:pt idx="141">
                  <c:v>1.569000000000003</c:v>
                </c:pt>
                <c:pt idx="142">
                  <c:v>0.91</c:v>
                </c:pt>
                <c:pt idx="143">
                  <c:v>2.117000000000001</c:v>
                </c:pt>
                <c:pt idx="144">
                  <c:v>2.015000000000001</c:v>
                </c:pt>
                <c:pt idx="145">
                  <c:v>0.516000000000002</c:v>
                </c:pt>
                <c:pt idx="146">
                  <c:v>1.866</c:v>
                </c:pt>
                <c:pt idx="147">
                  <c:v>0.837</c:v>
                </c:pt>
                <c:pt idx="148">
                  <c:v>1.541</c:v>
                </c:pt>
                <c:pt idx="149">
                  <c:v>1.136999999999997</c:v>
                </c:pt>
                <c:pt idx="150">
                  <c:v>1.264000000000003</c:v>
                </c:pt>
                <c:pt idx="151">
                  <c:v>1.510000000000002</c:v>
                </c:pt>
                <c:pt idx="152">
                  <c:v>0.533999999999999</c:v>
                </c:pt>
                <c:pt idx="153">
                  <c:v>1.122</c:v>
                </c:pt>
                <c:pt idx="154">
                  <c:v>0.893999999999998</c:v>
                </c:pt>
                <c:pt idx="155">
                  <c:v>0.75</c:v>
                </c:pt>
                <c:pt idx="156">
                  <c:v>1.513999999999999</c:v>
                </c:pt>
                <c:pt idx="157">
                  <c:v>1.947000000000003</c:v>
                </c:pt>
                <c:pt idx="158">
                  <c:v>1.460000000000001</c:v>
                </c:pt>
                <c:pt idx="159">
                  <c:v>2.883999999999997</c:v>
                </c:pt>
                <c:pt idx="160">
                  <c:v>1.252000000000002</c:v>
                </c:pt>
                <c:pt idx="161">
                  <c:v>2.544000000000004</c:v>
                </c:pt>
                <c:pt idx="162">
                  <c:v>1.850000000000001</c:v>
                </c:pt>
                <c:pt idx="163">
                  <c:v>2.260999999999996</c:v>
                </c:pt>
                <c:pt idx="164">
                  <c:v>1.530000000000001</c:v>
                </c:pt>
                <c:pt idx="165">
                  <c:v>2.413999999999998</c:v>
                </c:pt>
                <c:pt idx="166">
                  <c:v>2.114999999999998</c:v>
                </c:pt>
                <c:pt idx="167">
                  <c:v>1.402000000000001</c:v>
                </c:pt>
                <c:pt idx="168">
                  <c:v>0.713999999999999</c:v>
                </c:pt>
                <c:pt idx="169">
                  <c:v>1.977999999999998</c:v>
                </c:pt>
                <c:pt idx="170">
                  <c:v>1.283000000000001</c:v>
                </c:pt>
                <c:pt idx="171">
                  <c:v>2.163</c:v>
                </c:pt>
                <c:pt idx="172">
                  <c:v>1.779</c:v>
                </c:pt>
                <c:pt idx="173">
                  <c:v>2.206</c:v>
                </c:pt>
                <c:pt idx="174">
                  <c:v>2.535</c:v>
                </c:pt>
                <c:pt idx="175">
                  <c:v>2.250999999999998</c:v>
                </c:pt>
                <c:pt idx="176">
                  <c:v>0.84</c:v>
                </c:pt>
                <c:pt idx="177">
                  <c:v>1.675000000000001</c:v>
                </c:pt>
                <c:pt idx="178">
                  <c:v>1.631999999999998</c:v>
                </c:pt>
                <c:pt idx="179">
                  <c:v>1.295999999999999</c:v>
                </c:pt>
                <c:pt idx="180">
                  <c:v>1.914999999999999</c:v>
                </c:pt>
                <c:pt idx="181">
                  <c:v>1.355</c:v>
                </c:pt>
                <c:pt idx="182">
                  <c:v>0.966999999999999</c:v>
                </c:pt>
                <c:pt idx="183">
                  <c:v>0.965</c:v>
                </c:pt>
                <c:pt idx="184">
                  <c:v>2.041</c:v>
                </c:pt>
                <c:pt idx="185">
                  <c:v>1.452000000000002</c:v>
                </c:pt>
                <c:pt idx="186">
                  <c:v>0.242000000000001</c:v>
                </c:pt>
                <c:pt idx="187">
                  <c:v>0.332999999999998</c:v>
                </c:pt>
                <c:pt idx="188">
                  <c:v>2.551999999999996</c:v>
                </c:pt>
                <c:pt idx="189">
                  <c:v>0.996000000000002</c:v>
                </c:pt>
                <c:pt idx="190">
                  <c:v>1.068999999999999</c:v>
                </c:pt>
                <c:pt idx="191">
                  <c:v>0.623999999999999</c:v>
                </c:pt>
                <c:pt idx="192">
                  <c:v>0.597000000000001</c:v>
                </c:pt>
                <c:pt idx="193">
                  <c:v>1.535</c:v>
                </c:pt>
                <c:pt idx="194">
                  <c:v>0.852999999999998</c:v>
                </c:pt>
                <c:pt idx="195">
                  <c:v>1.331000000000003</c:v>
                </c:pt>
                <c:pt idx="196">
                  <c:v>0.478000000000002</c:v>
                </c:pt>
                <c:pt idx="197">
                  <c:v>1.321999999999999</c:v>
                </c:pt>
                <c:pt idx="198">
                  <c:v>1.612999999999999</c:v>
                </c:pt>
                <c:pt idx="199">
                  <c:v>0.978000000000002</c:v>
                </c:pt>
                <c:pt idx="200">
                  <c:v>2.444999999999997</c:v>
                </c:pt>
                <c:pt idx="201">
                  <c:v>1.122000000000003</c:v>
                </c:pt>
                <c:pt idx="202">
                  <c:v>0.639999999999997</c:v>
                </c:pt>
                <c:pt idx="203">
                  <c:v>2.710999999999998</c:v>
                </c:pt>
                <c:pt idx="204">
                  <c:v>0.999000000000002</c:v>
                </c:pt>
                <c:pt idx="205">
                  <c:v>0.408999999999999</c:v>
                </c:pt>
                <c:pt idx="206">
                  <c:v>0.508999999999997</c:v>
                </c:pt>
                <c:pt idx="207">
                  <c:v>1.467000000000002</c:v>
                </c:pt>
                <c:pt idx="208">
                  <c:v>0.329000000000001</c:v>
                </c:pt>
                <c:pt idx="209">
                  <c:v>1.669999999999998</c:v>
                </c:pt>
                <c:pt idx="210">
                  <c:v>0.625</c:v>
                </c:pt>
                <c:pt idx="211">
                  <c:v>2.846999999999998</c:v>
                </c:pt>
                <c:pt idx="212">
                  <c:v>0.495999999999999</c:v>
                </c:pt>
                <c:pt idx="213">
                  <c:v>0.515000000000001</c:v>
                </c:pt>
                <c:pt idx="214">
                  <c:v>2.625999999999998</c:v>
                </c:pt>
                <c:pt idx="215">
                  <c:v>0.788999999999998</c:v>
                </c:pt>
                <c:pt idx="216">
                  <c:v>2.611000000000001</c:v>
                </c:pt>
                <c:pt idx="217">
                  <c:v>0.747</c:v>
                </c:pt>
                <c:pt idx="218">
                  <c:v>2.184000000000001</c:v>
                </c:pt>
                <c:pt idx="219">
                  <c:v>1.412000000000003</c:v>
                </c:pt>
                <c:pt idx="220">
                  <c:v>1.84</c:v>
                </c:pt>
                <c:pt idx="221">
                  <c:v>1.488</c:v>
                </c:pt>
                <c:pt idx="222">
                  <c:v>1.260000000000002</c:v>
                </c:pt>
                <c:pt idx="223">
                  <c:v>1.362999999999999</c:v>
                </c:pt>
                <c:pt idx="224">
                  <c:v>2.727</c:v>
                </c:pt>
                <c:pt idx="225">
                  <c:v>0.727999999999998</c:v>
                </c:pt>
                <c:pt idx="226">
                  <c:v>1.085000000000001</c:v>
                </c:pt>
                <c:pt idx="227">
                  <c:v>1.038</c:v>
                </c:pt>
                <c:pt idx="228">
                  <c:v>1.949999999999999</c:v>
                </c:pt>
                <c:pt idx="229">
                  <c:v>1.719999999999999</c:v>
                </c:pt>
                <c:pt idx="230">
                  <c:v>0.396000000000001</c:v>
                </c:pt>
                <c:pt idx="231">
                  <c:v>2.155999999999999</c:v>
                </c:pt>
                <c:pt idx="232">
                  <c:v>1.148</c:v>
                </c:pt>
                <c:pt idx="233">
                  <c:v>2.457999999999998</c:v>
                </c:pt>
                <c:pt idx="234">
                  <c:v>2.047999999999998</c:v>
                </c:pt>
                <c:pt idx="235">
                  <c:v>2.411</c:v>
                </c:pt>
                <c:pt idx="236">
                  <c:v>2.276</c:v>
                </c:pt>
                <c:pt idx="237">
                  <c:v>2.030000000000001</c:v>
                </c:pt>
                <c:pt idx="238">
                  <c:v>0.287000000000003</c:v>
                </c:pt>
                <c:pt idx="239">
                  <c:v>1.221</c:v>
                </c:pt>
                <c:pt idx="240">
                  <c:v>2.795000000000002</c:v>
                </c:pt>
                <c:pt idx="241">
                  <c:v>1.824000000000002</c:v>
                </c:pt>
                <c:pt idx="242">
                  <c:v>2.111000000000001</c:v>
                </c:pt>
                <c:pt idx="243">
                  <c:v>0.681000000000001</c:v>
                </c:pt>
                <c:pt idx="244">
                  <c:v>2.087</c:v>
                </c:pt>
                <c:pt idx="245">
                  <c:v>0.708000000000002</c:v>
                </c:pt>
                <c:pt idx="246">
                  <c:v>1.391000000000002</c:v>
                </c:pt>
                <c:pt idx="247">
                  <c:v>1.345000000000002</c:v>
                </c:pt>
                <c:pt idx="248">
                  <c:v>2.760000000000001</c:v>
                </c:pt>
                <c:pt idx="249">
                  <c:v>1.161999999999999</c:v>
                </c:pt>
                <c:pt idx="250">
                  <c:v>0.218999999999998</c:v>
                </c:pt>
                <c:pt idx="251">
                  <c:v>1.616</c:v>
                </c:pt>
                <c:pt idx="252">
                  <c:v>1.282999999999998</c:v>
                </c:pt>
                <c:pt idx="253">
                  <c:v>2.809000000000001</c:v>
                </c:pt>
                <c:pt idx="254">
                  <c:v>1.957000000000001</c:v>
                </c:pt>
                <c:pt idx="255">
                  <c:v>0.395</c:v>
                </c:pt>
                <c:pt idx="256">
                  <c:v>1.224</c:v>
                </c:pt>
                <c:pt idx="257">
                  <c:v>0.899000000000001</c:v>
                </c:pt>
                <c:pt idx="258">
                  <c:v>2.588000000000001</c:v>
                </c:pt>
                <c:pt idx="259">
                  <c:v>0.715</c:v>
                </c:pt>
                <c:pt idx="260">
                  <c:v>0.928000000000001</c:v>
                </c:pt>
                <c:pt idx="261">
                  <c:v>1.971</c:v>
                </c:pt>
                <c:pt idx="262">
                  <c:v>1.028000000000002</c:v>
                </c:pt>
                <c:pt idx="263">
                  <c:v>0.504000000000001</c:v>
                </c:pt>
                <c:pt idx="264">
                  <c:v>2.59</c:v>
                </c:pt>
                <c:pt idx="265">
                  <c:v>1.388999999999999</c:v>
                </c:pt>
                <c:pt idx="266">
                  <c:v>1.657999999999998</c:v>
                </c:pt>
                <c:pt idx="267">
                  <c:v>1.007000000000001</c:v>
                </c:pt>
                <c:pt idx="268">
                  <c:v>2.496000000000002</c:v>
                </c:pt>
                <c:pt idx="269">
                  <c:v>2.162000000000003</c:v>
                </c:pt>
                <c:pt idx="270">
                  <c:v>0.838000000000001</c:v>
                </c:pt>
                <c:pt idx="271">
                  <c:v>0.852999999999998</c:v>
                </c:pt>
                <c:pt idx="272">
                  <c:v>1.869</c:v>
                </c:pt>
                <c:pt idx="273">
                  <c:v>0.934000000000001</c:v>
                </c:pt>
                <c:pt idx="274">
                  <c:v>1.734999999999999</c:v>
                </c:pt>
                <c:pt idx="275">
                  <c:v>2.197999999999997</c:v>
                </c:pt>
                <c:pt idx="276">
                  <c:v>1.714000000000002</c:v>
                </c:pt>
                <c:pt idx="277">
                  <c:v>1.581000000000003</c:v>
                </c:pt>
                <c:pt idx="278">
                  <c:v>1.419</c:v>
                </c:pt>
                <c:pt idx="279">
                  <c:v>2.895999999999997</c:v>
                </c:pt>
                <c:pt idx="280">
                  <c:v>0.452000000000002</c:v>
                </c:pt>
                <c:pt idx="281">
                  <c:v>1.705999999999999</c:v>
                </c:pt>
                <c:pt idx="282">
                  <c:v>0.635000000000001</c:v>
                </c:pt>
                <c:pt idx="283">
                  <c:v>2.724999999999998</c:v>
                </c:pt>
                <c:pt idx="284">
                  <c:v>2.030000000000001</c:v>
                </c:pt>
                <c:pt idx="285">
                  <c:v>0.896000000000001</c:v>
                </c:pt>
                <c:pt idx="286">
                  <c:v>2.108999999999998</c:v>
                </c:pt>
                <c:pt idx="287">
                  <c:v>0.421000000000003</c:v>
                </c:pt>
                <c:pt idx="288">
                  <c:v>2.478000000000002</c:v>
                </c:pt>
                <c:pt idx="289">
                  <c:v>1.829000000000001</c:v>
                </c:pt>
                <c:pt idx="290">
                  <c:v>1.228999999999999</c:v>
                </c:pt>
                <c:pt idx="291">
                  <c:v>1.669</c:v>
                </c:pt>
                <c:pt idx="292">
                  <c:v>2.449000000000002</c:v>
                </c:pt>
                <c:pt idx="293">
                  <c:v>0.794</c:v>
                </c:pt>
                <c:pt idx="294">
                  <c:v>0.187999999999999</c:v>
                </c:pt>
                <c:pt idx="295">
                  <c:v>2.189</c:v>
                </c:pt>
                <c:pt idx="296">
                  <c:v>1.946000000000001</c:v>
                </c:pt>
                <c:pt idx="297">
                  <c:v>2.385000000000002</c:v>
                </c:pt>
                <c:pt idx="298">
                  <c:v>0.927</c:v>
                </c:pt>
                <c:pt idx="299">
                  <c:v>1.955999999999999</c:v>
                </c:pt>
                <c:pt idx="300">
                  <c:v>1.104000000000003</c:v>
                </c:pt>
                <c:pt idx="301">
                  <c:v>0.375</c:v>
                </c:pt>
                <c:pt idx="302">
                  <c:v>1.577000000000002</c:v>
                </c:pt>
                <c:pt idx="303">
                  <c:v>2.896</c:v>
                </c:pt>
                <c:pt idx="304">
                  <c:v>2.056999999999999</c:v>
                </c:pt>
                <c:pt idx="305">
                  <c:v>1.274999999999999</c:v>
                </c:pt>
                <c:pt idx="306">
                  <c:v>2.583000000000002</c:v>
                </c:pt>
                <c:pt idx="307">
                  <c:v>1.504000000000001</c:v>
                </c:pt>
                <c:pt idx="308">
                  <c:v>1.849</c:v>
                </c:pt>
                <c:pt idx="309">
                  <c:v>1.841999999999999</c:v>
                </c:pt>
                <c:pt idx="310">
                  <c:v>2.272999999999996</c:v>
                </c:pt>
                <c:pt idx="311">
                  <c:v>1.843</c:v>
                </c:pt>
                <c:pt idx="312">
                  <c:v>1.564999999999998</c:v>
                </c:pt>
                <c:pt idx="313">
                  <c:v>1.826999999999998</c:v>
                </c:pt>
                <c:pt idx="314">
                  <c:v>1.779</c:v>
                </c:pt>
                <c:pt idx="315">
                  <c:v>1.834</c:v>
                </c:pt>
                <c:pt idx="316">
                  <c:v>0.788999999999998</c:v>
                </c:pt>
                <c:pt idx="317">
                  <c:v>1.652000000000001</c:v>
                </c:pt>
                <c:pt idx="318">
                  <c:v>1.392999999999997</c:v>
                </c:pt>
                <c:pt idx="319">
                  <c:v>0.424000000000003</c:v>
                </c:pt>
                <c:pt idx="320">
                  <c:v>2.062000000000001</c:v>
                </c:pt>
                <c:pt idx="321">
                  <c:v>2.438999999999996</c:v>
                </c:pt>
                <c:pt idx="322">
                  <c:v>1.522000000000002</c:v>
                </c:pt>
                <c:pt idx="323">
                  <c:v>1.415000000000003</c:v>
                </c:pt>
                <c:pt idx="324">
                  <c:v>1.312000000000001</c:v>
                </c:pt>
                <c:pt idx="325">
                  <c:v>1.661999999999999</c:v>
                </c:pt>
                <c:pt idx="326">
                  <c:v>1.827000000000002</c:v>
                </c:pt>
                <c:pt idx="327">
                  <c:v>2.077999999999999</c:v>
                </c:pt>
                <c:pt idx="328">
                  <c:v>1.724</c:v>
                </c:pt>
                <c:pt idx="329">
                  <c:v>2.695999999999998</c:v>
                </c:pt>
                <c:pt idx="330">
                  <c:v>1.411000000000001</c:v>
                </c:pt>
                <c:pt idx="331">
                  <c:v>1.463000000000001</c:v>
                </c:pt>
                <c:pt idx="332">
                  <c:v>1.587</c:v>
                </c:pt>
                <c:pt idx="333">
                  <c:v>0.310000000000002</c:v>
                </c:pt>
                <c:pt idx="334">
                  <c:v>2.419000000000004</c:v>
                </c:pt>
                <c:pt idx="335">
                  <c:v>2.632</c:v>
                </c:pt>
                <c:pt idx="336">
                  <c:v>1.073999999999998</c:v>
                </c:pt>
                <c:pt idx="337">
                  <c:v>0.933</c:v>
                </c:pt>
                <c:pt idx="338">
                  <c:v>0.949000000000002</c:v>
                </c:pt>
                <c:pt idx="339">
                  <c:v>2.014999999999997</c:v>
                </c:pt>
                <c:pt idx="340">
                  <c:v>1.739999999999998</c:v>
                </c:pt>
                <c:pt idx="341">
                  <c:v>1.471999999999998</c:v>
                </c:pt>
                <c:pt idx="342">
                  <c:v>1.375999999999998</c:v>
                </c:pt>
                <c:pt idx="343">
                  <c:v>0.495000000000001</c:v>
                </c:pt>
                <c:pt idx="344">
                  <c:v>1.673999999999999</c:v>
                </c:pt>
                <c:pt idx="345">
                  <c:v>2.838999999999999</c:v>
                </c:pt>
                <c:pt idx="346">
                  <c:v>0.945</c:v>
                </c:pt>
                <c:pt idx="347">
                  <c:v>1.591000000000001</c:v>
                </c:pt>
                <c:pt idx="348">
                  <c:v>0.933999999999997</c:v>
                </c:pt>
                <c:pt idx="349">
                  <c:v>2.540999999999997</c:v>
                </c:pt>
                <c:pt idx="350">
                  <c:v>2.437000000000001</c:v>
                </c:pt>
                <c:pt idx="351">
                  <c:v>0.433</c:v>
                </c:pt>
                <c:pt idx="352">
                  <c:v>0.326999999999998</c:v>
                </c:pt>
                <c:pt idx="353">
                  <c:v>0.706000000000003</c:v>
                </c:pt>
                <c:pt idx="354">
                  <c:v>1.556999999999999</c:v>
                </c:pt>
                <c:pt idx="355">
                  <c:v>2.890999999999998</c:v>
                </c:pt>
                <c:pt idx="356">
                  <c:v>0.750999999999998</c:v>
                </c:pt>
                <c:pt idx="357">
                  <c:v>1.415000000000003</c:v>
                </c:pt>
                <c:pt idx="358">
                  <c:v>1.928999999999998</c:v>
                </c:pt>
                <c:pt idx="359">
                  <c:v>1.103999999999999</c:v>
                </c:pt>
                <c:pt idx="360">
                  <c:v>2.806</c:v>
                </c:pt>
                <c:pt idx="361">
                  <c:v>0.604000000000003</c:v>
                </c:pt>
                <c:pt idx="362">
                  <c:v>1.363999999999997</c:v>
                </c:pt>
                <c:pt idx="363">
                  <c:v>1.265999999999998</c:v>
                </c:pt>
                <c:pt idx="364">
                  <c:v>1.074999999999999</c:v>
                </c:pt>
                <c:pt idx="365">
                  <c:v>1.882999999999999</c:v>
                </c:pt>
                <c:pt idx="366">
                  <c:v>1.173999999999999</c:v>
                </c:pt>
                <c:pt idx="367">
                  <c:v>2.328999999999997</c:v>
                </c:pt>
                <c:pt idx="368">
                  <c:v>0.425000000000001</c:v>
                </c:pt>
                <c:pt idx="369">
                  <c:v>1.111000000000001</c:v>
                </c:pt>
                <c:pt idx="370">
                  <c:v>1.911000000000001</c:v>
                </c:pt>
                <c:pt idx="371">
                  <c:v>1.382999999999999</c:v>
                </c:pt>
                <c:pt idx="372">
                  <c:v>2.857000000000003</c:v>
                </c:pt>
                <c:pt idx="373">
                  <c:v>1.053999999999998</c:v>
                </c:pt>
                <c:pt idx="374">
                  <c:v>2.295000000000002</c:v>
                </c:pt>
                <c:pt idx="375">
                  <c:v>2.746000000000002</c:v>
                </c:pt>
                <c:pt idx="376">
                  <c:v>1.111999999999998</c:v>
                </c:pt>
                <c:pt idx="377">
                  <c:v>1.237000000000002</c:v>
                </c:pt>
                <c:pt idx="378">
                  <c:v>0.579000000000001</c:v>
                </c:pt>
                <c:pt idx="379">
                  <c:v>1.146999999999998</c:v>
                </c:pt>
                <c:pt idx="380">
                  <c:v>0.701999999999998</c:v>
                </c:pt>
                <c:pt idx="381">
                  <c:v>1.355</c:v>
                </c:pt>
                <c:pt idx="382">
                  <c:v>0.344999999999999</c:v>
                </c:pt>
                <c:pt idx="383">
                  <c:v>1.52</c:v>
                </c:pt>
                <c:pt idx="384">
                  <c:v>1.148000000000003</c:v>
                </c:pt>
                <c:pt idx="385">
                  <c:v>1.356000000000002</c:v>
                </c:pt>
                <c:pt idx="386">
                  <c:v>1.032999999999998</c:v>
                </c:pt>
                <c:pt idx="387">
                  <c:v>1.028000000000002</c:v>
                </c:pt>
                <c:pt idx="388">
                  <c:v>2.375</c:v>
                </c:pt>
                <c:pt idx="389">
                  <c:v>0.814999999999998</c:v>
                </c:pt>
                <c:pt idx="390">
                  <c:v>0.837</c:v>
                </c:pt>
                <c:pt idx="391">
                  <c:v>2.185</c:v>
                </c:pt>
                <c:pt idx="392">
                  <c:v>2.978000000000002</c:v>
                </c:pt>
                <c:pt idx="393">
                  <c:v>2.02</c:v>
                </c:pt>
                <c:pt idx="394">
                  <c:v>0.564</c:v>
                </c:pt>
                <c:pt idx="395">
                  <c:v>0.897000000000002</c:v>
                </c:pt>
                <c:pt idx="396">
                  <c:v>2.647000000000002</c:v>
                </c:pt>
                <c:pt idx="397">
                  <c:v>1.424999999999997</c:v>
                </c:pt>
                <c:pt idx="398">
                  <c:v>1.281000000000002</c:v>
                </c:pt>
                <c:pt idx="399">
                  <c:v>1.163999999999998</c:v>
                </c:pt>
                <c:pt idx="400">
                  <c:v>0.693000000000001</c:v>
                </c:pt>
                <c:pt idx="401">
                  <c:v>1.228999999999999</c:v>
                </c:pt>
                <c:pt idx="402">
                  <c:v>2.492</c:v>
                </c:pt>
                <c:pt idx="403">
                  <c:v>2.080000000000002</c:v>
                </c:pt>
                <c:pt idx="404">
                  <c:v>0.615000000000002</c:v>
                </c:pt>
                <c:pt idx="405">
                  <c:v>1.801000000000002</c:v>
                </c:pt>
                <c:pt idx="406">
                  <c:v>1.952000000000002</c:v>
                </c:pt>
                <c:pt idx="407">
                  <c:v>0.839000000000002</c:v>
                </c:pt>
                <c:pt idx="408">
                  <c:v>1.187000000000001</c:v>
                </c:pt>
                <c:pt idx="409">
                  <c:v>2.571999999999999</c:v>
                </c:pt>
                <c:pt idx="410">
                  <c:v>0.891999999999999</c:v>
                </c:pt>
                <c:pt idx="411">
                  <c:v>1.108999999999998</c:v>
                </c:pt>
                <c:pt idx="412">
                  <c:v>0.552000000000003</c:v>
                </c:pt>
                <c:pt idx="413">
                  <c:v>1.268000000000001</c:v>
                </c:pt>
                <c:pt idx="414">
                  <c:v>1.088000000000001</c:v>
                </c:pt>
                <c:pt idx="415">
                  <c:v>2.248000000000001</c:v>
                </c:pt>
                <c:pt idx="416">
                  <c:v>2.022000000000002</c:v>
                </c:pt>
                <c:pt idx="417">
                  <c:v>2.358999999999998</c:v>
                </c:pt>
                <c:pt idx="418">
                  <c:v>2.458000000000002</c:v>
                </c:pt>
                <c:pt idx="419">
                  <c:v>1.300000000000001</c:v>
                </c:pt>
                <c:pt idx="420">
                  <c:v>1.276</c:v>
                </c:pt>
                <c:pt idx="421">
                  <c:v>1.802999999999997</c:v>
                </c:pt>
                <c:pt idx="422">
                  <c:v>1.149999999999999</c:v>
                </c:pt>
                <c:pt idx="423">
                  <c:v>1.496000000000002</c:v>
                </c:pt>
                <c:pt idx="424">
                  <c:v>2.614999999999998</c:v>
                </c:pt>
                <c:pt idx="425">
                  <c:v>0.956999999999997</c:v>
                </c:pt>
                <c:pt idx="426">
                  <c:v>2.23</c:v>
                </c:pt>
                <c:pt idx="427">
                  <c:v>0.932000000000002</c:v>
                </c:pt>
                <c:pt idx="428">
                  <c:v>2.134</c:v>
                </c:pt>
                <c:pt idx="429">
                  <c:v>1.998999999999999</c:v>
                </c:pt>
                <c:pt idx="430">
                  <c:v>2.781000000000002</c:v>
                </c:pt>
                <c:pt idx="431">
                  <c:v>0.895</c:v>
                </c:pt>
                <c:pt idx="432">
                  <c:v>1.988</c:v>
                </c:pt>
                <c:pt idx="433">
                  <c:v>0.846</c:v>
                </c:pt>
                <c:pt idx="434">
                  <c:v>1.5</c:v>
                </c:pt>
                <c:pt idx="435">
                  <c:v>2.761000000000003</c:v>
                </c:pt>
                <c:pt idx="436">
                  <c:v>0.573</c:v>
                </c:pt>
                <c:pt idx="437">
                  <c:v>0.826</c:v>
                </c:pt>
                <c:pt idx="438">
                  <c:v>1.286999999999999</c:v>
                </c:pt>
                <c:pt idx="439">
                  <c:v>0.709999999999997</c:v>
                </c:pt>
                <c:pt idx="440">
                  <c:v>1.57</c:v>
                </c:pt>
                <c:pt idx="441">
                  <c:v>1.039999999999999</c:v>
                </c:pt>
                <c:pt idx="442">
                  <c:v>1.420999999999999</c:v>
                </c:pt>
                <c:pt idx="443">
                  <c:v>1.651</c:v>
                </c:pt>
                <c:pt idx="444">
                  <c:v>2.27</c:v>
                </c:pt>
                <c:pt idx="445">
                  <c:v>0.443999999999999</c:v>
                </c:pt>
                <c:pt idx="446">
                  <c:v>1.605</c:v>
                </c:pt>
                <c:pt idx="447">
                  <c:v>0.666</c:v>
                </c:pt>
                <c:pt idx="448">
                  <c:v>2.606000000000002</c:v>
                </c:pt>
                <c:pt idx="449">
                  <c:v>1.437999999999999</c:v>
                </c:pt>
                <c:pt idx="450">
                  <c:v>1.061999999999998</c:v>
                </c:pt>
                <c:pt idx="451">
                  <c:v>1.570999999999998</c:v>
                </c:pt>
                <c:pt idx="452">
                  <c:v>1.425000000000001</c:v>
                </c:pt>
                <c:pt idx="453">
                  <c:v>2.072999999999997</c:v>
                </c:pt>
                <c:pt idx="454">
                  <c:v>1.787999999999997</c:v>
                </c:pt>
                <c:pt idx="455">
                  <c:v>1.221</c:v>
                </c:pt>
                <c:pt idx="456">
                  <c:v>1.381</c:v>
                </c:pt>
                <c:pt idx="457">
                  <c:v>0.856000000000002</c:v>
                </c:pt>
                <c:pt idx="458">
                  <c:v>2.288</c:v>
                </c:pt>
                <c:pt idx="459">
                  <c:v>0.700999999999997</c:v>
                </c:pt>
                <c:pt idx="460">
                  <c:v>1.063000000000002</c:v>
                </c:pt>
                <c:pt idx="461">
                  <c:v>1.695</c:v>
                </c:pt>
                <c:pt idx="462">
                  <c:v>1.431999999999999</c:v>
                </c:pt>
                <c:pt idx="463">
                  <c:v>1.808</c:v>
                </c:pt>
                <c:pt idx="464">
                  <c:v>1.655000000000001</c:v>
                </c:pt>
                <c:pt idx="465">
                  <c:v>1.966000000000001</c:v>
                </c:pt>
                <c:pt idx="466">
                  <c:v>1.619</c:v>
                </c:pt>
                <c:pt idx="467">
                  <c:v>1.056000000000001</c:v>
                </c:pt>
                <c:pt idx="468">
                  <c:v>2.834</c:v>
                </c:pt>
                <c:pt idx="469">
                  <c:v>0.795000000000002</c:v>
                </c:pt>
                <c:pt idx="470">
                  <c:v>2.310000000000002</c:v>
                </c:pt>
                <c:pt idx="471">
                  <c:v>1.301000000000002</c:v>
                </c:pt>
                <c:pt idx="472">
                  <c:v>1.672000000000001</c:v>
                </c:pt>
                <c:pt idx="473">
                  <c:v>1.585000000000001</c:v>
                </c:pt>
                <c:pt idx="474">
                  <c:v>0.684999999999999</c:v>
                </c:pt>
                <c:pt idx="475">
                  <c:v>2.489000000000001</c:v>
                </c:pt>
                <c:pt idx="476">
                  <c:v>0.803000000000001</c:v>
                </c:pt>
                <c:pt idx="477">
                  <c:v>0.390999999999998</c:v>
                </c:pt>
                <c:pt idx="478">
                  <c:v>1.821000000000001</c:v>
                </c:pt>
                <c:pt idx="479">
                  <c:v>1.526</c:v>
                </c:pt>
                <c:pt idx="480">
                  <c:v>0.545000000000002</c:v>
                </c:pt>
                <c:pt idx="481">
                  <c:v>0.906000000000002</c:v>
                </c:pt>
                <c:pt idx="482">
                  <c:v>1.045999999999999</c:v>
                </c:pt>
                <c:pt idx="483">
                  <c:v>1.523000000000003</c:v>
                </c:pt>
                <c:pt idx="484">
                  <c:v>1.881</c:v>
                </c:pt>
                <c:pt idx="485">
                  <c:v>2.736999999999995</c:v>
                </c:pt>
                <c:pt idx="486">
                  <c:v>0.358</c:v>
                </c:pt>
                <c:pt idx="487">
                  <c:v>2.838999999999999</c:v>
                </c:pt>
                <c:pt idx="488">
                  <c:v>1.218</c:v>
                </c:pt>
                <c:pt idx="489">
                  <c:v>1.606999999999999</c:v>
                </c:pt>
                <c:pt idx="490">
                  <c:v>0.869</c:v>
                </c:pt>
                <c:pt idx="491">
                  <c:v>0.638999999999999</c:v>
                </c:pt>
                <c:pt idx="492">
                  <c:v>2.210000000000001</c:v>
                </c:pt>
                <c:pt idx="493">
                  <c:v>2.715999999999997</c:v>
                </c:pt>
                <c:pt idx="494">
                  <c:v>0.931999999999999</c:v>
                </c:pt>
                <c:pt idx="495">
                  <c:v>0.629000000000001</c:v>
                </c:pt>
                <c:pt idx="496">
                  <c:v>0.823999999999998</c:v>
                </c:pt>
                <c:pt idx="497">
                  <c:v>1.053999999999998</c:v>
                </c:pt>
                <c:pt idx="498">
                  <c:v>0.917999999999999</c:v>
                </c:pt>
                <c:pt idx="499">
                  <c:v>2.216000000000001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1140744"/>
        <c:axId val="-2079610024"/>
      </c:scatterChart>
      <c:valAx>
        <c:axId val="-2061140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J-H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9610024"/>
        <c:crosses val="autoZero"/>
        <c:crossBetween val="midCat"/>
      </c:valAx>
      <c:valAx>
        <c:axId val="-20796100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Z</a:t>
                </a:r>
                <a:r>
                  <a:rPr lang="en-US" dirty="0" smtClean="0"/>
                  <a:t>-J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1140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A325-8342-B749-B3AA-6CCC4161B33B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Cosmic </a:t>
            </a:r>
            <a:r>
              <a:rPr lang="en-US" dirty="0" err="1" smtClean="0"/>
              <a:t>Reionization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Extragalactic Astrophysics and Cosmology Group Study</a:t>
            </a:r>
          </a:p>
          <a:p>
            <a:r>
              <a:rPr lang="en-US" dirty="0" smtClean="0"/>
              <a:t>Seminar 12</a:t>
            </a:r>
            <a:r>
              <a:rPr lang="en-US" baseline="30000" dirty="0" smtClean="0"/>
              <a:t>th</a:t>
            </a:r>
            <a:r>
              <a:rPr lang="en-US" dirty="0" smtClean="0"/>
              <a:t> March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3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An ‘example’ </a:t>
            </a:r>
            <a:r>
              <a:rPr lang="en-US" dirty="0" err="1" smtClean="0"/>
              <a:t>Colour-Colour</a:t>
            </a:r>
            <a:r>
              <a:rPr lang="en-US" dirty="0" smtClean="0"/>
              <a:t>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8475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4545" y="1600200"/>
            <a:ext cx="265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Hubble z=6-8 (incorrect)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for next couple of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reference filters for the range of redshifts required</a:t>
            </a:r>
          </a:p>
          <a:p>
            <a:r>
              <a:rPr lang="en-US" dirty="0" smtClean="0"/>
              <a:t>Produce more accurate red-shift ranges for filters</a:t>
            </a:r>
          </a:p>
          <a:p>
            <a:r>
              <a:rPr lang="en-US" dirty="0" smtClean="0"/>
              <a:t>Convert magnitudes to AB from Vega</a:t>
            </a:r>
          </a:p>
          <a:p>
            <a:r>
              <a:rPr lang="en-US" dirty="0" smtClean="0"/>
              <a:t>Look into the Reddening law</a:t>
            </a:r>
            <a:endParaRPr lang="en-US" dirty="0"/>
          </a:p>
          <a:p>
            <a:r>
              <a:rPr lang="en-US" dirty="0" smtClean="0"/>
              <a:t>Produce </a:t>
            </a:r>
            <a:r>
              <a:rPr lang="en-US" dirty="0" err="1" smtClean="0"/>
              <a:t>colour-colour</a:t>
            </a:r>
            <a:r>
              <a:rPr lang="en-US" dirty="0" smtClean="0"/>
              <a:t> diagrams for redshifts 6-15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figure1_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3" y="1614344"/>
            <a:ext cx="4703047" cy="46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for Lyman-break galaxies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difference in magnitudes between filters</a:t>
            </a:r>
          </a:p>
          <a:p>
            <a:r>
              <a:rPr lang="en-US" dirty="0" smtClean="0"/>
              <a:t>For Lyman-break galaxies, there will be a large decrease in magnitude for a band situated on the break and blue-ward of the break, due to the absorption of the flux by the Gunn-Peterson effect.</a:t>
            </a:r>
          </a:p>
          <a:p>
            <a:r>
              <a:rPr lang="en-US" dirty="0" smtClean="0"/>
              <a:t>But what about Contaminants?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Photometric scatter, interlopers, (brown dwarf stars, galaxies at intermediate redshift)</a:t>
            </a:r>
          </a:p>
          <a:p>
            <a:r>
              <a:rPr lang="en-US" dirty="0" smtClean="0"/>
              <a:t>To eliminate the contaminants, restrictions can be placed upon the data using another filter red-ward of the filter containing the drop</a:t>
            </a:r>
          </a:p>
          <a:p>
            <a:r>
              <a:rPr lang="en-US" dirty="0" smtClean="0"/>
              <a:t>From these two </a:t>
            </a:r>
            <a:r>
              <a:rPr lang="en-US" dirty="0" err="1" smtClean="0"/>
              <a:t>colour</a:t>
            </a:r>
            <a:r>
              <a:rPr lang="en-US" dirty="0" smtClean="0"/>
              <a:t> values for each object observed, a </a:t>
            </a:r>
            <a:r>
              <a:rPr lang="en-US" dirty="0" err="1" smtClean="0"/>
              <a:t>colour</a:t>
            </a:r>
            <a:r>
              <a:rPr lang="en-US" dirty="0" err="1"/>
              <a:t>-</a:t>
            </a:r>
            <a:r>
              <a:rPr lang="en-US" dirty="0" err="1" smtClean="0"/>
              <a:t>colour</a:t>
            </a:r>
            <a:r>
              <a:rPr lang="en-US" dirty="0" smtClean="0"/>
              <a:t> diagram can be made with a </a:t>
            </a:r>
            <a:r>
              <a:rPr lang="en-US" dirty="0" err="1" smtClean="0"/>
              <a:t>colour</a:t>
            </a:r>
            <a:r>
              <a:rPr lang="en-US" dirty="0" smtClean="0"/>
              <a:t> window for our target objects, eliminating most contaminants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8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filters chosen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1345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Hubble</a:t>
            </a:r>
          </a:p>
          <a:p>
            <a:pPr lvl="1"/>
            <a:r>
              <a:rPr lang="pl-PL" dirty="0"/>
              <a:t>F</a:t>
            </a:r>
            <a:r>
              <a:rPr lang="pl-PL" dirty="0" smtClean="0"/>
              <a:t>105w</a:t>
            </a:r>
            <a:r>
              <a:rPr lang="en-US" dirty="0" smtClean="0"/>
              <a:t>, F125w, F160w 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colour-colour</a:t>
            </a:r>
            <a:r>
              <a:rPr lang="en-US" dirty="0" smtClean="0"/>
              <a:t> diagrams for approximately z= 7.9-10</a:t>
            </a:r>
          </a:p>
          <a:p>
            <a:r>
              <a:rPr lang="en-US" dirty="0" smtClean="0"/>
              <a:t>James-Webb</a:t>
            </a:r>
          </a:p>
          <a:p>
            <a:pPr lvl="1"/>
            <a:r>
              <a:rPr lang="en-US" dirty="0" smtClean="0"/>
              <a:t>Able to do three band photometry for the galaxies across all redshift ranges, but will most likely be used for z&gt;10, possibly for some range within z= 5-8</a:t>
            </a:r>
          </a:p>
          <a:p>
            <a:pPr lvl="1"/>
            <a:r>
              <a:rPr lang="en-US" dirty="0" smtClean="0"/>
              <a:t>F070w, F090w  F115w, F150w, F200w, F277w</a:t>
            </a:r>
          </a:p>
          <a:p>
            <a:r>
              <a:rPr lang="en-US" dirty="0" smtClean="0"/>
              <a:t>E-ELT</a:t>
            </a:r>
          </a:p>
          <a:p>
            <a:pPr lvl="1"/>
            <a:r>
              <a:rPr lang="en-US" dirty="0" smtClean="0"/>
              <a:t>Doesn’t have correct filters for </a:t>
            </a:r>
            <a:r>
              <a:rPr lang="en-US" dirty="0" err="1" smtClean="0"/>
              <a:t>colour</a:t>
            </a:r>
            <a:r>
              <a:rPr lang="en-US" dirty="0" smtClean="0"/>
              <a:t> selection for z= 10-15</a:t>
            </a:r>
          </a:p>
          <a:p>
            <a:r>
              <a:rPr lang="en-US" dirty="0" smtClean="0"/>
              <a:t>Euclid</a:t>
            </a:r>
          </a:p>
          <a:p>
            <a:pPr lvl="1"/>
            <a:r>
              <a:rPr lang="en-US" dirty="0" smtClean="0"/>
              <a:t>Y,J,H filters</a:t>
            </a:r>
          </a:p>
          <a:p>
            <a:pPr lvl="1"/>
            <a:r>
              <a:rPr lang="en-US" dirty="0" err="1" smtClean="0"/>
              <a:t>Colour</a:t>
            </a:r>
            <a:r>
              <a:rPr lang="en-US" dirty="0" smtClean="0"/>
              <a:t> information only for approximately z=8.4-</a:t>
            </a:r>
            <a:r>
              <a:rPr lang="en-US" dirty="0" smtClean="0"/>
              <a:t>10</a:t>
            </a:r>
          </a:p>
          <a:p>
            <a:pPr lvl="1"/>
            <a:endParaRPr lang="en-US" dirty="0"/>
          </a:p>
          <a:p>
            <a:pPr lvl="1"/>
            <a:r>
              <a:rPr lang="en-US" smtClean="0"/>
              <a:t>MIKE AND STON THERE WILL BE MORE FILTERS FOR JAMES WEBB AND E-ELT</a:t>
            </a: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11614"/>
              </p:ext>
            </p:extLst>
          </p:nvPr>
        </p:nvGraphicFramePr>
        <p:xfrm>
          <a:off x="5299365" y="1417636"/>
          <a:ext cx="2978726" cy="460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63"/>
                <a:gridCol w="1489363"/>
              </a:tblGrid>
              <a:tr h="368964">
                <a:tc>
                  <a:txBody>
                    <a:bodyPr/>
                    <a:lstStyle/>
                    <a:p>
                      <a:r>
                        <a:rPr lang="en-US" dirty="0" smtClean="0"/>
                        <a:t>J-W</a:t>
                      </a:r>
                      <a:r>
                        <a:rPr lang="en-US" baseline="0" dirty="0" smtClean="0"/>
                        <a:t> F200w</a:t>
                      </a:r>
                    </a:p>
                    <a:p>
                      <a:r>
                        <a:rPr lang="en-US" baseline="0" dirty="0" smtClean="0"/>
                        <a:t>Wavelength (microns)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Calculated Redshift of Lyman Break</a:t>
                      </a:r>
                      <a:endParaRPr lang="en-US" dirty="0"/>
                    </a:p>
                  </a:txBody>
                  <a:tcPr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12.26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13.09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13.92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14.75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15.58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16.40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17.23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18.06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18.89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Program </a:t>
            </a:r>
            <a:r>
              <a:rPr lang="en-US" dirty="0" err="1" smtClean="0"/>
              <a:t>Hyperz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create a catalog of synthetic </a:t>
            </a:r>
            <a:r>
              <a:rPr lang="en-US" dirty="0" err="1" smtClean="0"/>
              <a:t>lyman</a:t>
            </a:r>
            <a:r>
              <a:rPr lang="en-US" dirty="0"/>
              <a:t>-</a:t>
            </a:r>
            <a:r>
              <a:rPr lang="en-US" dirty="0" smtClean="0"/>
              <a:t>break galaxies in a particular redshift range</a:t>
            </a:r>
          </a:p>
          <a:p>
            <a:r>
              <a:rPr lang="en-US" dirty="0" smtClean="0"/>
              <a:t>gives magnitude in a certain filter using transmission files using a reference filter with a certain magnitude, with a sample spectrum</a:t>
            </a:r>
          </a:p>
          <a:p>
            <a:r>
              <a:rPr lang="en-US" dirty="0" err="1" smtClean="0"/>
              <a:t>Colour-colour</a:t>
            </a:r>
            <a:r>
              <a:rPr lang="en-US" dirty="0" smtClean="0"/>
              <a:t> diagram can be formed to show statistical grouping of galaxies, so a </a:t>
            </a:r>
            <a:r>
              <a:rPr lang="en-US" dirty="0" err="1" smtClean="0"/>
              <a:t>colour</a:t>
            </a:r>
            <a:r>
              <a:rPr lang="en-US" dirty="0" smtClean="0"/>
              <a:t> window can be found</a:t>
            </a:r>
          </a:p>
        </p:txBody>
      </p:sp>
    </p:spTree>
    <p:extLst>
      <p:ext uri="{BB962C8B-B14F-4D97-AF65-F5344CB8AC3E}">
        <p14:creationId xmlns:p14="http://schemas.microsoft.com/office/powerpoint/2010/main" val="405522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filter chosen for a redshift range. Must contain observed red-shifted wavelength of the rest frame 1500A wavelength over the redshift range</a:t>
            </a:r>
          </a:p>
          <a:p>
            <a:r>
              <a:rPr lang="en-US" dirty="0" smtClean="0"/>
              <a:t>Magnitude can be obtained from Predictions group from observed luminosity function of 1500A</a:t>
            </a:r>
          </a:p>
          <a:p>
            <a:r>
              <a:rPr lang="en-US" dirty="0" smtClean="0"/>
              <a:t>Program then uses a sample spectrum to convert this magnitude to what it would be in other bands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usefu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1283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301713" y="583538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6124" y="398872"/>
            <a:ext cx="31919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Choose filters from database </a:t>
            </a:r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0551" y="289703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71340" y="728151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75436" y="922663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51847" y="4145629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24869" y="1548314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19783" y="1262267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24869" y="1697059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24869" y="1845804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02560" y="2169831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01713" y="2635296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8412" y="137303"/>
            <a:ext cx="352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Vega Spectral Energy Distribution 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7675" y="583538"/>
            <a:ext cx="29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Spectrum of </a:t>
            </a:r>
            <a:r>
              <a:rPr lang="en-US" dirty="0" err="1" smtClean="0">
                <a:solidFill>
                  <a:srgbClr val="00FF00"/>
                </a:solidFill>
              </a:rPr>
              <a:t>lyman</a:t>
            </a:r>
            <a:r>
              <a:rPr lang="en-US" dirty="0">
                <a:solidFill>
                  <a:srgbClr val="00FF00"/>
                </a:solidFill>
              </a:rPr>
              <a:t>-</a:t>
            </a:r>
            <a:r>
              <a:rPr lang="en-US" dirty="0" smtClean="0">
                <a:solidFill>
                  <a:srgbClr val="00FF00"/>
                </a:solidFill>
              </a:rPr>
              <a:t>break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2560" y="728151"/>
            <a:ext cx="180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Output files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2703" y="972884"/>
            <a:ext cx="274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Reference filter and magnitude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1993" y="1327727"/>
            <a:ext cx="223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Number of galaxies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3072" y="1470469"/>
            <a:ext cx="33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Redshift all galaxies were formed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8837" y="1616965"/>
            <a:ext cx="31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Redshift range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9684" y="1986297"/>
            <a:ext cx="17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Age of galaxies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8837" y="2448571"/>
            <a:ext cx="216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Extinction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78971" y="3936020"/>
            <a:ext cx="27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Cosmological parameters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5" grpId="0"/>
      <p:bldP spid="25" grpId="1"/>
      <p:bldP spid="26" grpId="0"/>
      <p:bldP spid="26" grpId="3"/>
      <p:bldP spid="27" grpId="0"/>
      <p:bldP spid="27" grpId="1"/>
      <p:bldP spid="28" grpId="0"/>
      <p:bldP spid="28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build="allAtOnce"/>
      <p:bldP spid="3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 Redshift</a:t>
            </a:r>
          </a:p>
          <a:p>
            <a:r>
              <a:rPr lang="en-US" dirty="0" smtClean="0"/>
              <a:t>Age of galaxies</a:t>
            </a:r>
          </a:p>
          <a:p>
            <a:r>
              <a:rPr lang="en-US" dirty="0" smtClean="0"/>
              <a:t>Reddening law</a:t>
            </a:r>
          </a:p>
          <a:p>
            <a:r>
              <a:rPr lang="en-US" dirty="0" smtClean="0"/>
              <a:t>Cosmological Parameters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10071</TotalTime>
  <Words>533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Studying Cosmic Reionization </vt:lpstr>
      <vt:lpstr>What is Colour?</vt:lpstr>
      <vt:lpstr>Colour for Lyman-break galaxies</vt:lpstr>
      <vt:lpstr>Contaminants</vt:lpstr>
      <vt:lpstr>Telescope filters chosen </vt:lpstr>
      <vt:lpstr>Using the Program Hyperz  </vt:lpstr>
      <vt:lpstr>Make_catalog</vt:lpstr>
      <vt:lpstr>PowerPoint Presentation</vt:lpstr>
      <vt:lpstr>Other Factors</vt:lpstr>
      <vt:lpstr> An ‘example’ Colour-Colour diagram</vt:lpstr>
      <vt:lpstr>Aims for next couple of weeks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Cosmic Reionization </dc:title>
  <dc:creator>Joe Baumber</dc:creator>
  <cp:lastModifiedBy>Joe Baumber</cp:lastModifiedBy>
  <cp:revision>38</cp:revision>
  <dcterms:created xsi:type="dcterms:W3CDTF">2013-03-04T20:13:37Z</dcterms:created>
  <dcterms:modified xsi:type="dcterms:W3CDTF">2013-03-13T12:08:28Z</dcterms:modified>
</cp:coreProperties>
</file>