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7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1CCE-C9B2-694C-9D9C-B5A89EF57B49}" type="datetimeFigureOut">
              <a:rPr lang="en-US" smtClean="0"/>
              <a:t>07/03/2013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9D554-8C3C-DA46-9B77-CA0EAB9CE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9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1CCE-C9B2-694C-9D9C-B5A89EF57B49}" type="datetimeFigureOut">
              <a:rPr lang="en-US" smtClean="0"/>
              <a:t>07/03/2013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9D554-8C3C-DA46-9B77-CA0EAB9CE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1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1CCE-C9B2-694C-9D9C-B5A89EF57B49}" type="datetimeFigureOut">
              <a:rPr lang="en-US" smtClean="0"/>
              <a:t>07/03/2013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9D554-8C3C-DA46-9B77-CA0EAB9CE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1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1CCE-C9B2-694C-9D9C-B5A89EF57B49}" type="datetimeFigureOut">
              <a:rPr lang="en-US" smtClean="0"/>
              <a:t>07/03/2013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9D554-8C3C-DA46-9B77-CA0EAB9CE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5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1CCE-C9B2-694C-9D9C-B5A89EF57B49}" type="datetimeFigureOut">
              <a:rPr lang="en-US" smtClean="0"/>
              <a:t>07/03/2013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9D554-8C3C-DA46-9B77-CA0EAB9CE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1CCE-C9B2-694C-9D9C-B5A89EF57B49}" type="datetimeFigureOut">
              <a:rPr lang="en-US" smtClean="0"/>
              <a:t>07/03/2013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9D554-8C3C-DA46-9B77-CA0EAB9CE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3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1CCE-C9B2-694C-9D9C-B5A89EF57B49}" type="datetimeFigureOut">
              <a:rPr lang="en-US" smtClean="0"/>
              <a:t>07/03/2013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9D554-8C3C-DA46-9B77-CA0EAB9CE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9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1CCE-C9B2-694C-9D9C-B5A89EF57B49}" type="datetimeFigureOut">
              <a:rPr lang="en-US" smtClean="0"/>
              <a:t>07/03/2013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9D554-8C3C-DA46-9B77-CA0EAB9CE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1CCE-C9B2-694C-9D9C-B5A89EF57B49}" type="datetimeFigureOut">
              <a:rPr lang="en-US" smtClean="0"/>
              <a:t>07/03/2013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9D554-8C3C-DA46-9B77-CA0EAB9CE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1CCE-C9B2-694C-9D9C-B5A89EF57B49}" type="datetimeFigureOut">
              <a:rPr lang="en-US" smtClean="0"/>
              <a:t>07/03/2013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9D554-8C3C-DA46-9B77-CA0EAB9CE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0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1CCE-C9B2-694C-9D9C-B5A89EF57B49}" type="datetimeFigureOut">
              <a:rPr lang="en-US" smtClean="0"/>
              <a:t>07/03/2013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9D554-8C3C-DA46-9B77-CA0EAB9CE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8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11CCE-C9B2-694C-9D9C-B5A89EF57B49}" type="datetimeFigureOut">
              <a:rPr lang="en-US" smtClean="0"/>
              <a:t>07/03/2013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9D554-8C3C-DA46-9B77-CA0EAB9CE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Defined as difference in magnitudes between filters</a:t>
            </a:r>
          </a:p>
          <a:p>
            <a:r>
              <a:rPr lang="en-US" dirty="0" smtClean="0"/>
              <a:t>For Lyman break galaxies, there will be a large decrement in </a:t>
            </a:r>
            <a:r>
              <a:rPr lang="en-US" dirty="0" err="1" smtClean="0"/>
              <a:t>colour</a:t>
            </a:r>
            <a:r>
              <a:rPr lang="en-US" dirty="0" smtClean="0"/>
              <a:t> for a band situated on the break and blue-ward of the break, due to the </a:t>
            </a:r>
            <a:r>
              <a:rPr lang="en-US" dirty="0" err="1" smtClean="0"/>
              <a:t>absorbtion</a:t>
            </a:r>
            <a:r>
              <a:rPr lang="en-US" dirty="0" smtClean="0"/>
              <a:t> of the flux by the Gunn-Peterson effect.</a:t>
            </a:r>
          </a:p>
          <a:p>
            <a:r>
              <a:rPr lang="en-US" dirty="0" smtClean="0"/>
              <a:t>But what about Contaminants?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3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Contaminants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Photometric scatter, interlopers, (dwarf stars, galaxies at intermediate redshift)</a:t>
            </a:r>
          </a:p>
          <a:p>
            <a:r>
              <a:rPr lang="en-US" dirty="0" smtClean="0"/>
              <a:t>To eliminate the contaminants, restrictions can be placed upon the data using another filter red-ward of the filter containing the drop</a:t>
            </a:r>
          </a:p>
          <a:p>
            <a:r>
              <a:rPr lang="en-US" dirty="0" smtClean="0"/>
              <a:t>From these two </a:t>
            </a:r>
            <a:r>
              <a:rPr lang="en-US" dirty="0" err="1" smtClean="0"/>
              <a:t>colour</a:t>
            </a:r>
            <a:r>
              <a:rPr lang="en-US" dirty="0" smtClean="0"/>
              <a:t> values for each object observed, a </a:t>
            </a:r>
            <a:r>
              <a:rPr lang="en-US" dirty="0" err="1" smtClean="0"/>
              <a:t>colour</a:t>
            </a:r>
            <a:r>
              <a:rPr lang="en-US" dirty="0" smtClean="0"/>
              <a:t> </a:t>
            </a:r>
            <a:r>
              <a:rPr lang="en-US" dirty="0" err="1" smtClean="0"/>
              <a:t>colour</a:t>
            </a:r>
            <a:r>
              <a:rPr lang="en-US" dirty="0" smtClean="0"/>
              <a:t> diagram can be made with a </a:t>
            </a:r>
            <a:r>
              <a:rPr lang="en-US" dirty="0" err="1" smtClean="0"/>
              <a:t>colour</a:t>
            </a:r>
            <a:r>
              <a:rPr lang="en-US" dirty="0" smtClean="0"/>
              <a:t> window for our target objects, eliminating most contaminants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04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Telescope filters chosen for </a:t>
            </a:r>
            <a:r>
              <a:rPr lang="en-US" dirty="0" err="1" smtClean="0"/>
              <a:t>colour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Hubble</a:t>
            </a:r>
          </a:p>
          <a:p>
            <a:pPr lvl="1"/>
            <a:r>
              <a:rPr lang="en-US" dirty="0" smtClean="0"/>
              <a:t>Can see </a:t>
            </a:r>
            <a:r>
              <a:rPr lang="en-US" dirty="0" err="1" smtClean="0"/>
              <a:t>colour</a:t>
            </a:r>
            <a:r>
              <a:rPr lang="en-US" dirty="0" smtClean="0"/>
              <a:t> information up to approx. z=10</a:t>
            </a:r>
          </a:p>
          <a:p>
            <a:r>
              <a:rPr lang="en-US" dirty="0" smtClean="0"/>
              <a:t>James-Webb</a:t>
            </a:r>
          </a:p>
          <a:p>
            <a:pPr lvl="1"/>
            <a:r>
              <a:rPr lang="en-US" dirty="0" smtClean="0"/>
              <a:t>Able to observe </a:t>
            </a:r>
            <a:r>
              <a:rPr lang="en-US" dirty="0" err="1" smtClean="0"/>
              <a:t>colours</a:t>
            </a:r>
            <a:r>
              <a:rPr lang="en-US" dirty="0" smtClean="0"/>
              <a:t> for all redshift ranges, but will most likely be used for z&gt;10</a:t>
            </a:r>
          </a:p>
          <a:p>
            <a:r>
              <a:rPr lang="en-US" dirty="0" smtClean="0"/>
              <a:t>E-ELT</a:t>
            </a:r>
          </a:p>
          <a:p>
            <a:pPr lvl="1"/>
            <a:r>
              <a:rPr lang="en-US" dirty="0" smtClean="0"/>
              <a:t>Doesn’t have correct filters for </a:t>
            </a:r>
            <a:r>
              <a:rPr lang="en-US" dirty="0" err="1" smtClean="0"/>
              <a:t>colour</a:t>
            </a:r>
            <a:r>
              <a:rPr lang="en-US" dirty="0" smtClean="0"/>
              <a:t> selection for z 10-15</a:t>
            </a:r>
          </a:p>
          <a:p>
            <a:r>
              <a:rPr lang="en-US" dirty="0" smtClean="0"/>
              <a:t>Euclid</a:t>
            </a:r>
          </a:p>
          <a:p>
            <a:pPr lvl="1"/>
            <a:r>
              <a:rPr lang="en-US" dirty="0" err="1" smtClean="0"/>
              <a:t>Colour</a:t>
            </a:r>
            <a:r>
              <a:rPr lang="en-US" dirty="0" smtClean="0"/>
              <a:t> information only up to z=10</a:t>
            </a:r>
          </a:p>
        </p:txBody>
      </p:sp>
    </p:spTree>
    <p:extLst>
      <p:ext uri="{BB962C8B-B14F-4D97-AF65-F5344CB8AC3E}">
        <p14:creationId xmlns:p14="http://schemas.microsoft.com/office/powerpoint/2010/main" val="3731326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Hyper-z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Program </a:t>
            </a:r>
            <a:r>
              <a:rPr lang="en-US" dirty="0" err="1" smtClean="0"/>
              <a:t>make_catalog</a:t>
            </a:r>
            <a:r>
              <a:rPr lang="en-US" dirty="0" smtClean="0"/>
              <a:t> creates a catalog of synthetic </a:t>
            </a:r>
            <a:r>
              <a:rPr lang="en-US" dirty="0" err="1" smtClean="0"/>
              <a:t>lyman</a:t>
            </a:r>
            <a:r>
              <a:rPr lang="en-US" dirty="0" smtClean="0"/>
              <a:t> break galaxies in a particular redshift range</a:t>
            </a:r>
          </a:p>
          <a:p>
            <a:r>
              <a:rPr lang="en-US" dirty="0" smtClean="0"/>
              <a:t>Can give magnitude in a certain filter using </a:t>
            </a:r>
            <a:r>
              <a:rPr lang="en-US" dirty="0" err="1" smtClean="0"/>
              <a:t>tranmission</a:t>
            </a:r>
            <a:r>
              <a:rPr lang="en-US" dirty="0" smtClean="0"/>
              <a:t> files</a:t>
            </a:r>
          </a:p>
          <a:p>
            <a:r>
              <a:rPr lang="en-US" dirty="0" err="1" smtClean="0"/>
              <a:t>Colour-colour</a:t>
            </a:r>
            <a:r>
              <a:rPr lang="en-US" dirty="0" smtClean="0"/>
              <a:t> diagram can be formed to show statistical grouping of galaxies, so a </a:t>
            </a:r>
            <a:r>
              <a:rPr lang="en-US" dirty="0" err="1" smtClean="0"/>
              <a:t>colour</a:t>
            </a:r>
            <a:r>
              <a:rPr lang="en-US" dirty="0" smtClean="0"/>
              <a:t> window can be found</a:t>
            </a:r>
          </a:p>
          <a:p>
            <a:r>
              <a:rPr lang="en-US" dirty="0" smtClean="0"/>
              <a:t>Magnitudes found in Vega, so AB magnitude conversion needed.</a:t>
            </a:r>
          </a:p>
        </p:txBody>
      </p:sp>
    </p:spTree>
    <p:extLst>
      <p:ext uri="{BB962C8B-B14F-4D97-AF65-F5344CB8AC3E}">
        <p14:creationId xmlns:p14="http://schemas.microsoft.com/office/powerpoint/2010/main" val="342055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Colour</a:t>
            </a:r>
            <a:r>
              <a:rPr lang="en-US" dirty="0" smtClean="0"/>
              <a:t> </a:t>
            </a:r>
            <a:r>
              <a:rPr lang="en-US" dirty="0" err="1" smtClean="0"/>
              <a:t>colour</a:t>
            </a:r>
            <a:r>
              <a:rPr lang="en-US" dirty="0" smtClean="0"/>
              <a:t> diagram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67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250</Words>
  <Application>Microsoft Macintosh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Colour</vt:lpstr>
      <vt:lpstr>Contaminants</vt:lpstr>
      <vt:lpstr>Telescope filters chosen for colour</vt:lpstr>
      <vt:lpstr>Hyper-z</vt:lpstr>
      <vt:lpstr>Colour colour diagram results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Colour</dc:title>
  <dc:creator>Joe Baumber</dc:creator>
  <cp:lastModifiedBy>Joe Baumber</cp:lastModifiedBy>
  <cp:revision>3</cp:revision>
  <dcterms:created xsi:type="dcterms:W3CDTF">2013-03-07T14:26:05Z</dcterms:created>
  <dcterms:modified xsi:type="dcterms:W3CDTF">2013-03-07T17:48:49Z</dcterms:modified>
</cp:coreProperties>
</file>