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1927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056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26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423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5064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7891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6895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6913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6310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3325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9095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8CBE-B322-43A2-A0D3-0B511DA3E71C}" type="datetimeFigureOut">
              <a:rPr lang="en-GB" smtClean="0"/>
              <a:pPr/>
              <a:t>11/03/2013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0B6B-CB60-4CA8-80A5-98B5A21206A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6801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Deep Survey</a:t>
            </a:r>
            <a:endParaRPr lang="en-GB" dirty="0"/>
          </a:p>
        </p:txBody>
      </p:sp>
      <p:pic>
        <p:nvPicPr>
          <p:cNvPr id="1026" name="Picture 2" descr="http://www.nasa.gov/images/content/56533main_MM_image_feature_142_jwfu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772816"/>
            <a:ext cx="3759100" cy="3744416"/>
          </a:xfrm>
          <a:prstGeom prst="rect">
            <a:avLst/>
          </a:prstGeom>
          <a:noFill/>
        </p:spPr>
      </p:pic>
      <p:pic>
        <p:nvPicPr>
          <p:cNvPr id="6" name="Picture 4" descr="http://www.scientificamerican.com/media/inline/early-universe-galaxy-hst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1772815"/>
            <a:ext cx="3744416" cy="3744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GB" dirty="0" smtClean="0"/>
              <a:t>What has been gained from the wide survey?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140968"/>
            <a:ext cx="7344816" cy="2232248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GB" dirty="0" smtClean="0"/>
              <a:t>Find </a:t>
            </a:r>
            <a:r>
              <a:rPr lang="en-GB" dirty="0" smtClean="0"/>
              <a:t>galaxies at </a:t>
            </a:r>
            <a:r>
              <a:rPr lang="en-GB" dirty="0" smtClean="0"/>
              <a:t>low</a:t>
            </a:r>
            <a:r>
              <a:rPr lang="en-GB" dirty="0" smtClean="0"/>
              <a:t> </a:t>
            </a:r>
            <a:r>
              <a:rPr lang="en-GB" dirty="0" smtClean="0"/>
              <a:t>redshift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GB" dirty="0" smtClean="0"/>
              <a:t>Will identify gravitational lenses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GB" dirty="0" smtClean="0"/>
              <a:t>Identify foreground contaminants</a:t>
            </a: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2364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/>
          </a:bodyPr>
          <a:lstStyle/>
          <a:p>
            <a:r>
              <a:rPr lang="en-GB" sz="4800" dirty="0" smtClean="0"/>
              <a:t>Deep survey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/>
          <a:lstStyle/>
          <a:p>
            <a:r>
              <a:rPr lang="en-GB" dirty="0" smtClean="0"/>
              <a:t>Will be able to view high redshift galaxies</a:t>
            </a:r>
          </a:p>
          <a:p>
            <a:r>
              <a:rPr lang="en-GB" dirty="0" smtClean="0"/>
              <a:t>Look more closely at candidates</a:t>
            </a:r>
          </a:p>
          <a:p>
            <a:r>
              <a:rPr lang="en-GB" dirty="0" smtClean="0"/>
              <a:t>Confirm by detecting in multiple bands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228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700808"/>
            <a:ext cx="648072" cy="5711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VS</a:t>
            </a:r>
            <a:endParaRPr lang="en-GB" dirty="0"/>
          </a:p>
        </p:txBody>
      </p:sp>
      <p:pic>
        <p:nvPicPr>
          <p:cNvPr id="1026" name="Picture 2" descr="http://www.eso.org/sci/facilities/eelt/telescope/dome/images/e-elt-1_200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04" y="554275"/>
            <a:ext cx="3559216" cy="26593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8/88/JWS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42" y="571786"/>
            <a:ext cx="3916042" cy="27082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1820888" y="-24455"/>
            <a:ext cx="461665" cy="7708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GB" dirty="0" smtClean="0"/>
              <a:t>E-ELT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6670831" y="-24454"/>
            <a:ext cx="461665" cy="7708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GB" dirty="0" smtClean="0"/>
              <a:t>JWST</a:t>
            </a:r>
            <a:endParaRPr lang="en-GB" dirty="0"/>
          </a:p>
        </p:txBody>
      </p:sp>
      <p:pic>
        <p:nvPicPr>
          <p:cNvPr id="10" name="Picture 9" descr="http://subarutelescope.org/Pressrelease/2006/11/20/fig3_e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776100"/>
            <a:ext cx="2592288" cy="289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59832" y="34067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Adaptive optics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915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Observation Times</a:t>
            </a:r>
            <a:endParaRPr lang="en-GB" dirty="0"/>
          </a:p>
        </p:txBody>
      </p:sp>
      <p:pic>
        <p:nvPicPr>
          <p:cNvPr id="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1268760"/>
            <a:ext cx="3916485" cy="64807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051720" y="5229200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Overheads:        Readout Time</a:t>
            </a:r>
          </a:p>
          <a:p>
            <a:r>
              <a:rPr lang="en-GB" dirty="0"/>
              <a:t>	 </a:t>
            </a:r>
            <a:r>
              <a:rPr lang="en-GB" dirty="0" smtClean="0"/>
              <a:t>          Transmission</a:t>
            </a:r>
          </a:p>
          <a:p>
            <a:r>
              <a:rPr lang="en-GB" dirty="0"/>
              <a:t>	 </a:t>
            </a:r>
            <a:r>
              <a:rPr lang="en-GB" dirty="0" smtClean="0"/>
              <a:t>          Cosmic Rays</a:t>
            </a:r>
          </a:p>
          <a:p>
            <a:r>
              <a:rPr lang="en-GB" dirty="0"/>
              <a:t>	</a:t>
            </a:r>
            <a:r>
              <a:rPr lang="en-GB" dirty="0" smtClean="0"/>
              <a:t>           Changing Filters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60672737"/>
              </p:ext>
            </p:extLst>
          </p:nvPr>
        </p:nvGraphicFramePr>
        <p:xfrm>
          <a:off x="287523" y="2006612"/>
          <a:ext cx="8280921" cy="3188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747"/>
                <a:gridCol w="2053843"/>
                <a:gridCol w="1376511"/>
                <a:gridCol w="1463910"/>
                <a:gridCol w="1463910"/>
              </a:tblGrid>
              <a:tr h="175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Euclid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Photons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-355.45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-343.91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-929710.36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-929710.36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Time (Seconds)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22529.38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1152557.36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Time (Hours)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6.26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320.15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 of Exposures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1.84E-02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1.52E-01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E-ELT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Photons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52.32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6.82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Time (Seconds)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19165.65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1128378.67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Time (hours)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5.32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313.44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# of Exposures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36.82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1775.80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JWST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Filter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6228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Photons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0.12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-786.13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-739.92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2982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-3064501.29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-3064501.29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Time (seconds)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2828.61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8830.70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  <a:tr h="1752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Time (Hours)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0.79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2.45</a:t>
                      </a:r>
                      <a:endParaRPr lang="en-GB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488" marR="9488" marT="9488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651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144</Words>
  <Application>Microsoft Office PowerPoint</Application>
  <PresentationFormat>On-screen Show (4:3)</PresentationFormat>
  <Paragraphs>108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Deep Survey</vt:lpstr>
      <vt:lpstr>What has been gained from the wide survey?</vt:lpstr>
      <vt:lpstr>Deep survey</vt:lpstr>
      <vt:lpstr>Slide 4</vt:lpstr>
      <vt:lpstr>Calculating Observation Times</vt:lpstr>
    </vt:vector>
  </TitlesOfParts>
  <Company>Administrator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has been gained from the wide survey?</dc:title>
  <dc:creator>isclusteruser</dc:creator>
  <cp:lastModifiedBy>Bedana</cp:lastModifiedBy>
  <cp:revision>13</cp:revision>
  <dcterms:created xsi:type="dcterms:W3CDTF">2013-03-06T16:59:06Z</dcterms:created>
  <dcterms:modified xsi:type="dcterms:W3CDTF">2013-03-11T18:56:53Z</dcterms:modified>
</cp:coreProperties>
</file>