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59" r:id="rId9"/>
    <p:sldId id="268" r:id="rId10"/>
    <p:sldId id="263" r:id="rId11"/>
    <p:sldId id="265" r:id="rId12"/>
    <p:sldId id="266" r:id="rId13"/>
    <p:sldId id="264" r:id="rId14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7" autoAdjust="0"/>
    <p:restoredTop sz="94660"/>
  </p:normalViewPr>
  <p:slideViewPr>
    <p:cSldViewPr>
      <p:cViewPr varScale="1">
        <p:scale>
          <a:sx n="107" d="100"/>
          <a:sy n="107" d="100"/>
        </p:scale>
        <p:origin x="-5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phymat1.adf.bham.ac.uk\DXS034\y3\group%20studies\Extremely%20Large%20Results%20JWST%20and%20ELT%2012%20and%2014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phymat1.adf.bham.ac.uk\DXS034\y3\group%20studies\Extremely%20Large%20Results%20JWST%20and%20ELT%2012%20and%2014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phymat1.adf.bham.ac.uk\DXS034\y3\group%20studies\Extremely%20Large%20Results%20JWST%20and%20ELT%2012%20and%2014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phymat1.adf.bham.ac.uk\DXS034\y3\group%20studies\Extremely%20Large%20Results%20JWST%20and%20ELT%2012%20and%2014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phymat1.adf.bham.ac.uk\DXS034\y3\group%20studies\Extremely%20Large%20Results%20JWST%20and%20ELT%2012%20and%2014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phymat1.adf.bham.ac.uk\DXS034\y3\group%20studies\Extremely%20Large%20Results%20JWST%20and%20ELT%2012%20and%2014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phymat1.adf.bham.ac.uk\DXS034\y3\group%20studies\Extremely%20Large%20Results%20JWST%20and%20ELT%2012%20and%2014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phymat1.adf.bham.ac.uk\DXS034\y3\group%20studies\Extremely%20Large%20Results%20JWST%20and%20ELT%2012%20and%2014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phymat1.adf.bham.ac.uk\DXS034\y3\group%20studies\Extremely%20Large%20Results%20JWST%20and%20ELT%2012%20and%2014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phymat1.adf.bham.ac.uk\DXS034\y3\group%20studies\Extremely%20Large%20Results%20JWST%20and%20ELT%2012%20and%201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dirty="0" smtClean="0"/>
              <a:t>redshifts 12-16</a:t>
            </a:r>
            <a:endParaRPr lang="en-US" sz="1400" dirty="0"/>
          </a:p>
        </c:rich>
      </c:tx>
      <c:layout>
        <c:manualLayout>
          <c:xMode val="edge"/>
          <c:yMode val="edge"/>
          <c:x val="0.40777573859314775"/>
          <c:y val="4.199270252799376E-2"/>
        </c:manualLayout>
      </c:layout>
      <c:overlay val="1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1FoV</c:v>
          </c:tx>
          <c:spPr>
            <a:ln w="28575">
              <a:noFill/>
            </a:ln>
          </c:spPr>
          <c:xVal>
            <c:numRef>
              <c:f>'JWST 14'!$O$184:$V$184</c:f>
              <c:numCache>
                <c:formatCode>General</c:formatCode>
                <c:ptCount val="8"/>
                <c:pt idx="0">
                  <c:v>12.25</c:v>
                </c:pt>
                <c:pt idx="1">
                  <c:v>12.75</c:v>
                </c:pt>
                <c:pt idx="2">
                  <c:v>13.25</c:v>
                </c:pt>
                <c:pt idx="3">
                  <c:v>13.75</c:v>
                </c:pt>
                <c:pt idx="4">
                  <c:v>14.25</c:v>
                </c:pt>
                <c:pt idx="5">
                  <c:v>14.75</c:v>
                </c:pt>
                <c:pt idx="6">
                  <c:v>15.25</c:v>
                </c:pt>
                <c:pt idx="7">
                  <c:v>15.75</c:v>
                </c:pt>
              </c:numCache>
            </c:numRef>
          </c:xVal>
          <c:yVal>
            <c:numRef>
              <c:f>'JWST 14'!$O$185:$V$185</c:f>
              <c:numCache>
                <c:formatCode>General</c:formatCode>
                <c:ptCount val="8"/>
                <c:pt idx="0">
                  <c:v>0.52773487999999991</c:v>
                </c:pt>
                <c:pt idx="1">
                  <c:v>0.33183224</c:v>
                </c:pt>
                <c:pt idx="2">
                  <c:v>0.20404581999999999</c:v>
                </c:pt>
                <c:pt idx="3">
                  <c:v>0.12227232</c:v>
                </c:pt>
                <c:pt idx="4">
                  <c:v>7.113926000000001E-2</c:v>
                </c:pt>
                <c:pt idx="5">
                  <c:v>3.9999E-2</c:v>
                </c:pt>
                <c:pt idx="6">
                  <c:v>2.1631620000000001E-2</c:v>
                </c:pt>
                <c:pt idx="7">
                  <c:v>1.1188999999999999E-2</c:v>
                </c:pt>
              </c:numCache>
            </c:numRef>
          </c:yVal>
          <c:smooth val="0"/>
        </c:ser>
        <c:ser>
          <c:idx val="1"/>
          <c:order val="1"/>
          <c:tx>
            <c:v>2FoV</c:v>
          </c:tx>
          <c:spPr>
            <a:ln w="28575">
              <a:noFill/>
            </a:ln>
          </c:spPr>
          <c:xVal>
            <c:numRef>
              <c:f>'JWST 14'!$O$184:$V$184</c:f>
              <c:numCache>
                <c:formatCode>General</c:formatCode>
                <c:ptCount val="8"/>
                <c:pt idx="0">
                  <c:v>12.25</c:v>
                </c:pt>
                <c:pt idx="1">
                  <c:v>12.75</c:v>
                </c:pt>
                <c:pt idx="2">
                  <c:v>13.25</c:v>
                </c:pt>
                <c:pt idx="3">
                  <c:v>13.75</c:v>
                </c:pt>
                <c:pt idx="4">
                  <c:v>14.25</c:v>
                </c:pt>
                <c:pt idx="5">
                  <c:v>14.75</c:v>
                </c:pt>
                <c:pt idx="6">
                  <c:v>15.25</c:v>
                </c:pt>
                <c:pt idx="7">
                  <c:v>15.75</c:v>
                </c:pt>
              </c:numCache>
            </c:numRef>
          </c:xVal>
          <c:yVal>
            <c:numRef>
              <c:f>'JWST 14'!$O$186:$V$186</c:f>
              <c:numCache>
                <c:formatCode>General</c:formatCode>
                <c:ptCount val="8"/>
                <c:pt idx="0">
                  <c:v>0.57512263999999991</c:v>
                </c:pt>
                <c:pt idx="1">
                  <c:v>0.34246112000000001</c:v>
                </c:pt>
                <c:pt idx="2">
                  <c:v>0.19788852000000001</c:v>
                </c:pt>
                <c:pt idx="3">
                  <c:v>0.11044548000000001</c:v>
                </c:pt>
                <c:pt idx="4">
                  <c:v>5.9246759999999996E-2</c:v>
                </c:pt>
                <c:pt idx="5">
                  <c:v>3.0353680000000004E-2</c:v>
                </c:pt>
                <c:pt idx="6">
                  <c:v>1.4758760000000001E-2</c:v>
                </c:pt>
                <c:pt idx="7">
                  <c:v>6.7589600000000014E-3</c:v>
                </c:pt>
              </c:numCache>
            </c:numRef>
          </c:yVal>
          <c:smooth val="0"/>
        </c:ser>
        <c:ser>
          <c:idx val="2"/>
          <c:order val="2"/>
          <c:tx>
            <c:v>3FoV</c:v>
          </c:tx>
          <c:spPr>
            <a:ln w="28575">
              <a:noFill/>
            </a:ln>
          </c:spPr>
          <c:xVal>
            <c:numRef>
              <c:f>'JWST 14'!$O$184:$V$184</c:f>
              <c:numCache>
                <c:formatCode>General</c:formatCode>
                <c:ptCount val="8"/>
                <c:pt idx="0">
                  <c:v>12.25</c:v>
                </c:pt>
                <c:pt idx="1">
                  <c:v>12.75</c:v>
                </c:pt>
                <c:pt idx="2">
                  <c:v>13.25</c:v>
                </c:pt>
                <c:pt idx="3">
                  <c:v>13.75</c:v>
                </c:pt>
                <c:pt idx="4">
                  <c:v>14.25</c:v>
                </c:pt>
                <c:pt idx="5">
                  <c:v>14.75</c:v>
                </c:pt>
                <c:pt idx="6">
                  <c:v>15.25</c:v>
                </c:pt>
                <c:pt idx="7">
                  <c:v>15.75</c:v>
                </c:pt>
              </c:numCache>
            </c:numRef>
          </c:xVal>
          <c:yVal>
            <c:numRef>
              <c:f>'JWST 14'!$O$187:$V$187</c:f>
              <c:numCache>
                <c:formatCode>General</c:formatCode>
                <c:ptCount val="8"/>
                <c:pt idx="0">
                  <c:v>0.5263225199999999</c:v>
                </c:pt>
                <c:pt idx="1">
                  <c:v>0.29843676000000002</c:v>
                </c:pt>
                <c:pt idx="2">
                  <c:v>0.16304718000000001</c:v>
                </c:pt>
                <c:pt idx="3">
                  <c:v>8.5316460000000024E-2</c:v>
                </c:pt>
                <c:pt idx="4">
                  <c:v>4.2515519999999994E-2</c:v>
                </c:pt>
                <c:pt idx="5">
                  <c:v>2.0007540000000001E-2</c:v>
                </c:pt>
                <c:pt idx="6">
                  <c:v>8.8319400000000017E-3</c:v>
                </c:pt>
                <c:pt idx="7">
                  <c:v>3.6139800000000001E-3</c:v>
                </c:pt>
              </c:numCache>
            </c:numRef>
          </c:yVal>
          <c:smooth val="0"/>
        </c:ser>
        <c:ser>
          <c:idx val="3"/>
          <c:order val="3"/>
          <c:tx>
            <c:v>4FoV</c:v>
          </c:tx>
          <c:spPr>
            <a:ln w="28575">
              <a:noFill/>
            </a:ln>
          </c:spPr>
          <c:xVal>
            <c:numRef>
              <c:f>'JWST 14'!$O$184:$V$184</c:f>
              <c:numCache>
                <c:formatCode>General</c:formatCode>
                <c:ptCount val="8"/>
                <c:pt idx="0">
                  <c:v>12.25</c:v>
                </c:pt>
                <c:pt idx="1">
                  <c:v>12.75</c:v>
                </c:pt>
                <c:pt idx="2">
                  <c:v>13.25</c:v>
                </c:pt>
                <c:pt idx="3">
                  <c:v>13.75</c:v>
                </c:pt>
                <c:pt idx="4">
                  <c:v>14.25</c:v>
                </c:pt>
                <c:pt idx="5">
                  <c:v>14.75</c:v>
                </c:pt>
                <c:pt idx="6">
                  <c:v>15.25</c:v>
                </c:pt>
                <c:pt idx="7">
                  <c:v>15.75</c:v>
                </c:pt>
              </c:numCache>
            </c:numRef>
          </c:xVal>
          <c:yVal>
            <c:numRef>
              <c:f>'JWST 14'!$O$188:$V$188</c:f>
              <c:numCache>
                <c:formatCode>General</c:formatCode>
                <c:ptCount val="8"/>
                <c:pt idx="0">
                  <c:v>0.5072972</c:v>
                </c:pt>
                <c:pt idx="1">
                  <c:v>0.27796960000000004</c:v>
                </c:pt>
                <c:pt idx="2">
                  <c:v>0.14601176000000002</c:v>
                </c:pt>
                <c:pt idx="3">
                  <c:v>7.301392000000001E-2</c:v>
                </c:pt>
                <c:pt idx="4">
                  <c:v>3.4539839999999995E-2</c:v>
                </c:pt>
                <c:pt idx="5">
                  <c:v>1.5308160000000001E-2</c:v>
                </c:pt>
                <c:pt idx="6">
                  <c:v>6.3087200000000003E-3</c:v>
                </c:pt>
                <c:pt idx="7">
                  <c:v>2.3852000000000001E-3</c:v>
                </c:pt>
              </c:numCache>
            </c:numRef>
          </c:yVal>
          <c:smooth val="0"/>
        </c:ser>
        <c:ser>
          <c:idx val="4"/>
          <c:order val="4"/>
          <c:tx>
            <c:v>5FoV</c:v>
          </c:tx>
          <c:spPr>
            <a:ln w="28575">
              <a:noFill/>
            </a:ln>
          </c:spPr>
          <c:xVal>
            <c:numRef>
              <c:f>'JWST 14'!$O$184:$V$184</c:f>
              <c:numCache>
                <c:formatCode>General</c:formatCode>
                <c:ptCount val="8"/>
                <c:pt idx="0">
                  <c:v>12.25</c:v>
                </c:pt>
                <c:pt idx="1">
                  <c:v>12.75</c:v>
                </c:pt>
                <c:pt idx="2">
                  <c:v>13.25</c:v>
                </c:pt>
                <c:pt idx="3">
                  <c:v>13.75</c:v>
                </c:pt>
                <c:pt idx="4">
                  <c:v>14.25</c:v>
                </c:pt>
                <c:pt idx="5">
                  <c:v>14.75</c:v>
                </c:pt>
                <c:pt idx="6">
                  <c:v>15.25</c:v>
                </c:pt>
                <c:pt idx="7">
                  <c:v>15.75</c:v>
                </c:pt>
              </c:numCache>
            </c:numRef>
          </c:xVal>
          <c:yVal>
            <c:numRef>
              <c:f>'JWST 14'!$O$189:$V$189</c:f>
              <c:numCache>
                <c:formatCode>General</c:formatCode>
                <c:ptCount val="8"/>
                <c:pt idx="0">
                  <c:v>0.44741259999999999</c:v>
                </c:pt>
                <c:pt idx="1">
                  <c:v>0.23590030000000001</c:v>
                </c:pt>
                <c:pt idx="2">
                  <c:v>0.11854310000000001</c:v>
                </c:pt>
                <c:pt idx="3">
                  <c:v>5.6320200000000008E-2</c:v>
                </c:pt>
                <c:pt idx="4">
                  <c:v>2.5118299999999996E-2</c:v>
                </c:pt>
                <c:pt idx="5">
                  <c:v>1.04051E-2</c:v>
                </c:pt>
                <c:pt idx="6">
                  <c:v>3.9664000000000001E-3</c:v>
                </c:pt>
                <c:pt idx="7">
                  <c:v>1.3735000000000002E-3</c:v>
                </c:pt>
              </c:numCache>
            </c:numRef>
          </c:yVal>
          <c:smooth val="0"/>
        </c:ser>
        <c:ser>
          <c:idx val="5"/>
          <c:order val="5"/>
          <c:tx>
            <c:v>6FoV</c:v>
          </c:tx>
          <c:spPr>
            <a:ln w="28575">
              <a:noFill/>
            </a:ln>
          </c:spPr>
          <c:xVal>
            <c:numRef>
              <c:f>'JWST 14'!$O$184:$V$184</c:f>
              <c:numCache>
                <c:formatCode>General</c:formatCode>
                <c:ptCount val="8"/>
                <c:pt idx="0">
                  <c:v>12.25</c:v>
                </c:pt>
                <c:pt idx="1">
                  <c:v>12.75</c:v>
                </c:pt>
                <c:pt idx="2">
                  <c:v>13.25</c:v>
                </c:pt>
                <c:pt idx="3">
                  <c:v>13.75</c:v>
                </c:pt>
                <c:pt idx="4">
                  <c:v>14.25</c:v>
                </c:pt>
                <c:pt idx="5">
                  <c:v>14.75</c:v>
                </c:pt>
                <c:pt idx="6">
                  <c:v>15.25</c:v>
                </c:pt>
                <c:pt idx="7">
                  <c:v>15.75</c:v>
                </c:pt>
              </c:numCache>
            </c:numRef>
          </c:xVal>
          <c:yVal>
            <c:numRef>
              <c:f>'JWST 14'!$O$190:$V$190</c:f>
              <c:numCache>
                <c:formatCode>General</c:formatCode>
                <c:ptCount val="8"/>
                <c:pt idx="0">
                  <c:v>0.41918951999999998</c:v>
                </c:pt>
                <c:pt idx="1">
                  <c:v>0.21485292</c:v>
                </c:pt>
                <c:pt idx="2">
                  <c:v>0.10448784000000001</c:v>
                </c:pt>
                <c:pt idx="3">
                  <c:v>4.7805840000000009E-2</c:v>
                </c:pt>
                <c:pt idx="4">
                  <c:v>2.0413559999999997E-2</c:v>
                </c:pt>
                <c:pt idx="5">
                  <c:v>8.0400000000000003E-3</c:v>
                </c:pt>
                <c:pt idx="6">
                  <c:v>2.9024400000000005E-3</c:v>
                </c:pt>
                <c:pt idx="7">
                  <c:v>9.4067999999999995E-4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782400"/>
        <c:axId val="137784320"/>
      </c:scatterChart>
      <c:valAx>
        <c:axId val="137782400"/>
        <c:scaling>
          <c:orientation val="minMax"/>
          <c:max val="16"/>
          <c:min val="12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redshift bins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7784320"/>
        <c:crosses val="autoZero"/>
        <c:crossBetween val="midCat"/>
      </c:valAx>
      <c:valAx>
        <c:axId val="1377843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galaxies in the bin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778240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dirty="0" smtClean="0"/>
              <a:t>Redshift</a:t>
            </a:r>
            <a:r>
              <a:rPr lang="en-GB" baseline="0" dirty="0" smtClean="0"/>
              <a:t> 6-16</a:t>
            </a:r>
            <a:endParaRPr lang="en-GB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'E-ELT 14'!$C$184:$V$184</c:f>
              <c:numCache>
                <c:formatCode>General</c:formatCode>
                <c:ptCount val="20"/>
                <c:pt idx="0">
                  <c:v>6.25</c:v>
                </c:pt>
                <c:pt idx="1">
                  <c:v>6.75</c:v>
                </c:pt>
                <c:pt idx="2">
                  <c:v>7.25</c:v>
                </c:pt>
                <c:pt idx="3">
                  <c:v>7.75</c:v>
                </c:pt>
                <c:pt idx="4">
                  <c:v>8.25</c:v>
                </c:pt>
                <c:pt idx="5">
                  <c:v>8.75</c:v>
                </c:pt>
                <c:pt idx="6">
                  <c:v>9.25</c:v>
                </c:pt>
                <c:pt idx="7">
                  <c:v>9.75</c:v>
                </c:pt>
                <c:pt idx="8">
                  <c:v>10.25</c:v>
                </c:pt>
                <c:pt idx="9">
                  <c:v>10.75</c:v>
                </c:pt>
                <c:pt idx="10">
                  <c:v>11.25</c:v>
                </c:pt>
                <c:pt idx="11">
                  <c:v>11.75</c:v>
                </c:pt>
                <c:pt idx="12">
                  <c:v>12.25</c:v>
                </c:pt>
                <c:pt idx="13">
                  <c:v>12.75</c:v>
                </c:pt>
                <c:pt idx="14">
                  <c:v>13.25</c:v>
                </c:pt>
                <c:pt idx="15">
                  <c:v>13.75</c:v>
                </c:pt>
                <c:pt idx="16">
                  <c:v>14.25</c:v>
                </c:pt>
                <c:pt idx="17">
                  <c:v>14.75</c:v>
                </c:pt>
                <c:pt idx="18">
                  <c:v>15.25</c:v>
                </c:pt>
                <c:pt idx="19">
                  <c:v>15.75</c:v>
                </c:pt>
              </c:numCache>
            </c:numRef>
          </c:xVal>
          <c:yVal>
            <c:numRef>
              <c:f>'E-ELT 14'!$C$185:$V$185</c:f>
              <c:numCache>
                <c:formatCode>General</c:formatCode>
                <c:ptCount val="20"/>
                <c:pt idx="0">
                  <c:v>50.327367080000016</c:v>
                </c:pt>
                <c:pt idx="1">
                  <c:v>30.983976999999999</c:v>
                </c:pt>
                <c:pt idx="2">
                  <c:v>18.816130519999998</c:v>
                </c:pt>
                <c:pt idx="3">
                  <c:v>11.224721299999999</c:v>
                </c:pt>
                <c:pt idx="4">
                  <c:v>6.49967088</c:v>
                </c:pt>
                <c:pt idx="5">
                  <c:v>3.6899494200000005</c:v>
                </c:pt>
                <c:pt idx="6">
                  <c:v>2.0272434000000001</c:v>
                </c:pt>
                <c:pt idx="7">
                  <c:v>1.0710571400000002</c:v>
                </c:pt>
                <c:pt idx="8">
                  <c:v>0.54039004000000002</c:v>
                </c:pt>
                <c:pt idx="9">
                  <c:v>0.25824433999999996</c:v>
                </c:pt>
                <c:pt idx="10">
                  <c:v>0.11584941999999999</c:v>
                </c:pt>
                <c:pt idx="11">
                  <c:v>4.8253819999999996E-2</c:v>
                </c:pt>
                <c:pt idx="12">
                  <c:v>1.8446519999999998E-2</c:v>
                </c:pt>
                <c:pt idx="13">
                  <c:v>6.3848000000000004E-3</c:v>
                </c:pt>
                <c:pt idx="14">
                  <c:v>1.9709599999999999E-3</c:v>
                </c:pt>
                <c:pt idx="15">
                  <c:v>5.2050000000000002E-4</c:v>
                </c:pt>
                <c:pt idx="16">
                  <c:v>1.2491999999999999E-4</c:v>
                </c:pt>
                <c:pt idx="17">
                  <c:v>2.0820000000000001E-5</c:v>
                </c:pt>
                <c:pt idx="18">
                  <c:v>0</c:v>
                </c:pt>
                <c:pt idx="19">
                  <c:v>0</c:v>
                </c:pt>
              </c:numCache>
            </c:numRef>
          </c:yVal>
          <c:smooth val="0"/>
        </c:ser>
        <c:ser>
          <c:idx val="1"/>
          <c:order val="1"/>
          <c:spPr>
            <a:ln w="28575">
              <a:noFill/>
            </a:ln>
          </c:spPr>
          <c:xVal>
            <c:numRef>
              <c:f>'E-ELT 14'!$C$184:$V$184</c:f>
              <c:numCache>
                <c:formatCode>General</c:formatCode>
                <c:ptCount val="20"/>
                <c:pt idx="0">
                  <c:v>6.25</c:v>
                </c:pt>
                <c:pt idx="1">
                  <c:v>6.75</c:v>
                </c:pt>
                <c:pt idx="2">
                  <c:v>7.25</c:v>
                </c:pt>
                <c:pt idx="3">
                  <c:v>7.75</c:v>
                </c:pt>
                <c:pt idx="4">
                  <c:v>8.25</c:v>
                </c:pt>
                <c:pt idx="5">
                  <c:v>8.75</c:v>
                </c:pt>
                <c:pt idx="6">
                  <c:v>9.25</c:v>
                </c:pt>
                <c:pt idx="7">
                  <c:v>9.75</c:v>
                </c:pt>
                <c:pt idx="8">
                  <c:v>10.25</c:v>
                </c:pt>
                <c:pt idx="9">
                  <c:v>10.75</c:v>
                </c:pt>
                <c:pt idx="10">
                  <c:v>11.25</c:v>
                </c:pt>
                <c:pt idx="11">
                  <c:v>11.75</c:v>
                </c:pt>
                <c:pt idx="12">
                  <c:v>12.25</c:v>
                </c:pt>
                <c:pt idx="13">
                  <c:v>12.75</c:v>
                </c:pt>
                <c:pt idx="14">
                  <c:v>13.25</c:v>
                </c:pt>
                <c:pt idx="15">
                  <c:v>13.75</c:v>
                </c:pt>
                <c:pt idx="16">
                  <c:v>14.25</c:v>
                </c:pt>
                <c:pt idx="17">
                  <c:v>14.75</c:v>
                </c:pt>
                <c:pt idx="18">
                  <c:v>15.25</c:v>
                </c:pt>
                <c:pt idx="19">
                  <c:v>15.75</c:v>
                </c:pt>
              </c:numCache>
            </c:numRef>
          </c:xVal>
          <c:yVal>
            <c:numRef>
              <c:f>'E-ELT 14'!$C$186:$V$186</c:f>
              <c:numCache>
                <c:formatCode>General</c:formatCode>
                <c:ptCount val="20"/>
                <c:pt idx="0">
                  <c:v>62.291871560000011</c:v>
                </c:pt>
                <c:pt idx="1">
                  <c:v>36.626391319999996</c:v>
                </c:pt>
                <c:pt idx="2">
                  <c:v>21.082678999999995</c:v>
                </c:pt>
                <c:pt idx="3">
                  <c:v>11.815516559999999</c:v>
                </c:pt>
                <c:pt idx="4">
                  <c:v>6.3631333200000002</c:v>
                </c:pt>
                <c:pt idx="5">
                  <c:v>3.3179862400000006</c:v>
                </c:pt>
                <c:pt idx="6">
                  <c:v>1.6505679600000001</c:v>
                </c:pt>
                <c:pt idx="7">
                  <c:v>0.77641943999999996</c:v>
                </c:pt>
                <c:pt idx="8">
                  <c:v>0.34201708000000003</c:v>
                </c:pt>
                <c:pt idx="9">
                  <c:v>0.13942459999999998</c:v>
                </c:pt>
                <c:pt idx="10">
                  <c:v>5.195284E-2</c:v>
                </c:pt>
                <c:pt idx="11">
                  <c:v>1.7419400000000002E-2</c:v>
                </c:pt>
                <c:pt idx="12">
                  <c:v>5.1633599999999997E-3</c:v>
                </c:pt>
                <c:pt idx="13">
                  <c:v>1.34636E-3</c:v>
                </c:pt>
                <c:pt idx="14">
                  <c:v>2.7760000000000003E-4</c:v>
                </c:pt>
                <c:pt idx="15">
                  <c:v>4.1640000000000001E-5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yVal>
          <c:smooth val="0"/>
        </c:ser>
        <c:ser>
          <c:idx val="2"/>
          <c:order val="2"/>
          <c:spPr>
            <a:ln w="28575">
              <a:noFill/>
            </a:ln>
          </c:spPr>
          <c:xVal>
            <c:numRef>
              <c:f>'E-ELT 14'!$C$184:$V$184</c:f>
              <c:numCache>
                <c:formatCode>General</c:formatCode>
                <c:ptCount val="20"/>
                <c:pt idx="0">
                  <c:v>6.25</c:v>
                </c:pt>
                <c:pt idx="1">
                  <c:v>6.75</c:v>
                </c:pt>
                <c:pt idx="2">
                  <c:v>7.25</c:v>
                </c:pt>
                <c:pt idx="3">
                  <c:v>7.75</c:v>
                </c:pt>
                <c:pt idx="4">
                  <c:v>8.25</c:v>
                </c:pt>
                <c:pt idx="5">
                  <c:v>8.75</c:v>
                </c:pt>
                <c:pt idx="6">
                  <c:v>9.25</c:v>
                </c:pt>
                <c:pt idx="7">
                  <c:v>9.75</c:v>
                </c:pt>
                <c:pt idx="8">
                  <c:v>10.25</c:v>
                </c:pt>
                <c:pt idx="9">
                  <c:v>10.75</c:v>
                </c:pt>
                <c:pt idx="10">
                  <c:v>11.25</c:v>
                </c:pt>
                <c:pt idx="11">
                  <c:v>11.75</c:v>
                </c:pt>
                <c:pt idx="12">
                  <c:v>12.25</c:v>
                </c:pt>
                <c:pt idx="13">
                  <c:v>12.75</c:v>
                </c:pt>
                <c:pt idx="14">
                  <c:v>13.25</c:v>
                </c:pt>
                <c:pt idx="15">
                  <c:v>13.75</c:v>
                </c:pt>
                <c:pt idx="16">
                  <c:v>14.25</c:v>
                </c:pt>
                <c:pt idx="17">
                  <c:v>14.75</c:v>
                </c:pt>
                <c:pt idx="18">
                  <c:v>15.25</c:v>
                </c:pt>
                <c:pt idx="19">
                  <c:v>15.75</c:v>
                </c:pt>
              </c:numCache>
            </c:numRef>
          </c:xVal>
          <c:yVal>
            <c:numRef>
              <c:f>'E-ELT 14'!$C$187:$V$187</c:f>
              <c:numCache>
                <c:formatCode>General</c:formatCode>
                <c:ptCount val="20"/>
                <c:pt idx="0">
                  <c:v>71.920087500000008</c:v>
                </c:pt>
                <c:pt idx="1">
                  <c:v>41.112900060000001</c:v>
                </c:pt>
                <c:pt idx="2">
                  <c:v>22.896628439999994</c:v>
                </c:pt>
                <c:pt idx="3">
                  <c:v>12.34478178</c:v>
                </c:pt>
                <c:pt idx="4">
                  <c:v>6.3541390800000004</c:v>
                </c:pt>
                <c:pt idx="5">
                  <c:v>3.1413007800000003</c:v>
                </c:pt>
                <c:pt idx="6">
                  <c:v>1.4679141000000002</c:v>
                </c:pt>
                <c:pt idx="7">
                  <c:v>0.64154748000000006</c:v>
                </c:pt>
                <c:pt idx="8">
                  <c:v>0.25925064000000003</c:v>
                </c:pt>
                <c:pt idx="9">
                  <c:v>9.5480520000000013E-2</c:v>
                </c:pt>
                <c:pt idx="10">
                  <c:v>3.1583939999999998E-2</c:v>
                </c:pt>
                <c:pt idx="11">
                  <c:v>9.2024399999999992E-3</c:v>
                </c:pt>
                <c:pt idx="12">
                  <c:v>2.2902E-3</c:v>
                </c:pt>
                <c:pt idx="13">
                  <c:v>4.9967999999999996E-4</c:v>
                </c:pt>
                <c:pt idx="14">
                  <c:v>6.2459999999999995E-5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yVal>
          <c:smooth val="0"/>
        </c:ser>
        <c:ser>
          <c:idx val="3"/>
          <c:order val="3"/>
          <c:spPr>
            <a:ln w="28575">
              <a:noFill/>
            </a:ln>
          </c:spPr>
          <c:xVal>
            <c:numRef>
              <c:f>'E-ELT 14'!$C$184:$V$184</c:f>
              <c:numCache>
                <c:formatCode>General</c:formatCode>
                <c:ptCount val="20"/>
                <c:pt idx="0">
                  <c:v>6.25</c:v>
                </c:pt>
                <c:pt idx="1">
                  <c:v>6.75</c:v>
                </c:pt>
                <c:pt idx="2">
                  <c:v>7.25</c:v>
                </c:pt>
                <c:pt idx="3">
                  <c:v>7.75</c:v>
                </c:pt>
                <c:pt idx="4">
                  <c:v>8.25</c:v>
                </c:pt>
                <c:pt idx="5">
                  <c:v>8.75</c:v>
                </c:pt>
                <c:pt idx="6">
                  <c:v>9.25</c:v>
                </c:pt>
                <c:pt idx="7">
                  <c:v>9.75</c:v>
                </c:pt>
                <c:pt idx="8">
                  <c:v>10.25</c:v>
                </c:pt>
                <c:pt idx="9">
                  <c:v>10.75</c:v>
                </c:pt>
                <c:pt idx="10">
                  <c:v>11.25</c:v>
                </c:pt>
                <c:pt idx="11">
                  <c:v>11.75</c:v>
                </c:pt>
                <c:pt idx="12">
                  <c:v>12.25</c:v>
                </c:pt>
                <c:pt idx="13">
                  <c:v>12.75</c:v>
                </c:pt>
                <c:pt idx="14">
                  <c:v>13.25</c:v>
                </c:pt>
                <c:pt idx="15">
                  <c:v>13.75</c:v>
                </c:pt>
                <c:pt idx="16">
                  <c:v>14.25</c:v>
                </c:pt>
                <c:pt idx="17">
                  <c:v>14.75</c:v>
                </c:pt>
                <c:pt idx="18">
                  <c:v>15.25</c:v>
                </c:pt>
                <c:pt idx="19">
                  <c:v>15.75</c:v>
                </c:pt>
              </c:numCache>
            </c:numRef>
          </c:xVal>
          <c:yVal>
            <c:numRef>
              <c:f>'E-ELT 14'!$C$188:$V$188</c:f>
              <c:numCache>
                <c:formatCode>General</c:formatCode>
                <c:ptCount val="20"/>
                <c:pt idx="0">
                  <c:v>77.912215360000019</c:v>
                </c:pt>
                <c:pt idx="1">
                  <c:v>43.486983840000001</c:v>
                </c:pt>
                <c:pt idx="2">
                  <c:v>23.547836399999994</c:v>
                </c:pt>
                <c:pt idx="3">
                  <c:v>12.2829672</c:v>
                </c:pt>
                <c:pt idx="4">
                  <c:v>6.0819661600000003</c:v>
                </c:pt>
                <c:pt idx="5">
                  <c:v>2.8720773600000005</c:v>
                </c:pt>
                <c:pt idx="6">
                  <c:v>1.2716856000000001</c:v>
                </c:pt>
                <c:pt idx="7">
                  <c:v>0.52155488000000005</c:v>
                </c:pt>
                <c:pt idx="8">
                  <c:v>0.19562472000000003</c:v>
                </c:pt>
                <c:pt idx="9">
                  <c:v>6.5930000000000002E-2</c:v>
                </c:pt>
                <c:pt idx="10">
                  <c:v>1.9654080000000001E-2</c:v>
                </c:pt>
                <c:pt idx="11">
                  <c:v>5.0800799999999998E-3</c:v>
                </c:pt>
                <c:pt idx="12">
                  <c:v>1.0826399999999999E-3</c:v>
                </c:pt>
                <c:pt idx="13">
                  <c:v>1.9432E-4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yVal>
          <c:smooth val="0"/>
        </c:ser>
        <c:ser>
          <c:idx val="4"/>
          <c:order val="4"/>
          <c:spPr>
            <a:ln w="28575">
              <a:noFill/>
            </a:ln>
          </c:spPr>
          <c:xVal>
            <c:numRef>
              <c:f>'E-ELT 14'!$C$184:$V$184</c:f>
              <c:numCache>
                <c:formatCode>General</c:formatCode>
                <c:ptCount val="20"/>
                <c:pt idx="0">
                  <c:v>6.25</c:v>
                </c:pt>
                <c:pt idx="1">
                  <c:v>6.75</c:v>
                </c:pt>
                <c:pt idx="2">
                  <c:v>7.25</c:v>
                </c:pt>
                <c:pt idx="3">
                  <c:v>7.75</c:v>
                </c:pt>
                <c:pt idx="4">
                  <c:v>8.25</c:v>
                </c:pt>
                <c:pt idx="5">
                  <c:v>8.75</c:v>
                </c:pt>
                <c:pt idx="6">
                  <c:v>9.25</c:v>
                </c:pt>
                <c:pt idx="7">
                  <c:v>9.75</c:v>
                </c:pt>
                <c:pt idx="8">
                  <c:v>10.25</c:v>
                </c:pt>
                <c:pt idx="9">
                  <c:v>10.75</c:v>
                </c:pt>
                <c:pt idx="10">
                  <c:v>11.25</c:v>
                </c:pt>
                <c:pt idx="11">
                  <c:v>11.75</c:v>
                </c:pt>
                <c:pt idx="12">
                  <c:v>12.25</c:v>
                </c:pt>
                <c:pt idx="13">
                  <c:v>12.75</c:v>
                </c:pt>
                <c:pt idx="14">
                  <c:v>13.25</c:v>
                </c:pt>
                <c:pt idx="15">
                  <c:v>13.75</c:v>
                </c:pt>
                <c:pt idx="16">
                  <c:v>14.25</c:v>
                </c:pt>
                <c:pt idx="17">
                  <c:v>14.75</c:v>
                </c:pt>
                <c:pt idx="18">
                  <c:v>15.25</c:v>
                </c:pt>
                <c:pt idx="19">
                  <c:v>15.75</c:v>
                </c:pt>
              </c:numCache>
            </c:numRef>
          </c:xVal>
          <c:yVal>
            <c:numRef>
              <c:f>'E-ELT 14'!$C$189:$V$189</c:f>
              <c:numCache>
                <c:formatCode>General</c:formatCode>
                <c:ptCount val="20"/>
                <c:pt idx="0">
                  <c:v>78.2658153</c:v>
                </c:pt>
                <c:pt idx="1">
                  <c:v>42.538036000000005</c:v>
                </c:pt>
                <c:pt idx="2">
                  <c:v>22.322475299999994</c:v>
                </c:pt>
                <c:pt idx="3">
                  <c:v>11.220453199999998</c:v>
                </c:pt>
                <c:pt idx="4">
                  <c:v>5.3191629999999996</c:v>
                </c:pt>
                <c:pt idx="5">
                  <c:v>2.3855208999999999</c:v>
                </c:pt>
                <c:pt idx="6">
                  <c:v>0.99391209999999997</c:v>
                </c:pt>
                <c:pt idx="7">
                  <c:v>0.37930570000000002</c:v>
                </c:pt>
                <c:pt idx="8">
                  <c:v>0.13074959999999999</c:v>
                </c:pt>
                <c:pt idx="9">
                  <c:v>3.9835599999999999E-2</c:v>
                </c:pt>
                <c:pt idx="10">
                  <c:v>1.0548800000000001E-2</c:v>
                </c:pt>
                <c:pt idx="11">
                  <c:v>2.3595999999999999E-3</c:v>
                </c:pt>
                <c:pt idx="12">
                  <c:v>4.1640000000000004E-4</c:v>
                </c:pt>
                <c:pt idx="13">
                  <c:v>3.4700000000000003E-5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yVal>
          <c:smooth val="0"/>
        </c:ser>
        <c:ser>
          <c:idx val="5"/>
          <c:order val="5"/>
          <c:spPr>
            <a:ln w="28575">
              <a:noFill/>
            </a:ln>
          </c:spPr>
          <c:xVal>
            <c:numRef>
              <c:f>'E-ELT 14'!$C$184:$V$184</c:f>
              <c:numCache>
                <c:formatCode>General</c:formatCode>
                <c:ptCount val="20"/>
                <c:pt idx="0">
                  <c:v>6.25</c:v>
                </c:pt>
                <c:pt idx="1">
                  <c:v>6.75</c:v>
                </c:pt>
                <c:pt idx="2">
                  <c:v>7.25</c:v>
                </c:pt>
                <c:pt idx="3">
                  <c:v>7.75</c:v>
                </c:pt>
                <c:pt idx="4">
                  <c:v>8.25</c:v>
                </c:pt>
                <c:pt idx="5">
                  <c:v>8.75</c:v>
                </c:pt>
                <c:pt idx="6">
                  <c:v>9.25</c:v>
                </c:pt>
                <c:pt idx="7">
                  <c:v>9.75</c:v>
                </c:pt>
                <c:pt idx="8">
                  <c:v>10.25</c:v>
                </c:pt>
                <c:pt idx="9">
                  <c:v>10.75</c:v>
                </c:pt>
                <c:pt idx="10">
                  <c:v>11.25</c:v>
                </c:pt>
                <c:pt idx="11">
                  <c:v>11.75</c:v>
                </c:pt>
                <c:pt idx="12">
                  <c:v>12.25</c:v>
                </c:pt>
                <c:pt idx="13">
                  <c:v>12.75</c:v>
                </c:pt>
                <c:pt idx="14">
                  <c:v>13.25</c:v>
                </c:pt>
                <c:pt idx="15">
                  <c:v>13.75</c:v>
                </c:pt>
                <c:pt idx="16">
                  <c:v>14.25</c:v>
                </c:pt>
                <c:pt idx="17">
                  <c:v>14.75</c:v>
                </c:pt>
                <c:pt idx="18">
                  <c:v>15.25</c:v>
                </c:pt>
                <c:pt idx="19">
                  <c:v>15.75</c:v>
                </c:pt>
              </c:numCache>
            </c:numRef>
          </c:xVal>
          <c:yVal>
            <c:numRef>
              <c:f>'E-ELT 14'!$C$190:$V$190</c:f>
              <c:numCache>
                <c:formatCode>General</c:formatCode>
                <c:ptCount val="20"/>
                <c:pt idx="0">
                  <c:v>80.639107920000001</c:v>
                </c:pt>
                <c:pt idx="1">
                  <c:v>42.985679880000006</c:v>
                </c:pt>
                <c:pt idx="2">
                  <c:v>22.045506840000002</c:v>
                </c:pt>
                <c:pt idx="3">
                  <c:v>10.78426032</c:v>
                </c:pt>
                <c:pt idx="4">
                  <c:v>4.9513291200000005</c:v>
                </c:pt>
                <c:pt idx="5">
                  <c:v>2.1377559599999998</c:v>
                </c:pt>
                <c:pt idx="6">
                  <c:v>0.85157963999999986</c:v>
                </c:pt>
                <c:pt idx="7">
                  <c:v>0.30817764000000003</c:v>
                </c:pt>
                <c:pt idx="8">
                  <c:v>9.9769440000000015E-2</c:v>
                </c:pt>
                <c:pt idx="9">
                  <c:v>2.8190280000000002E-2</c:v>
                </c:pt>
                <c:pt idx="10">
                  <c:v>6.8289600000000002E-3</c:v>
                </c:pt>
                <c:pt idx="11">
                  <c:v>1.3741199999999999E-3</c:v>
                </c:pt>
                <c:pt idx="12">
                  <c:v>2.0820000000000002E-4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410304"/>
        <c:axId val="155186304"/>
      </c:scatterChart>
      <c:valAx>
        <c:axId val="145410304"/>
        <c:scaling>
          <c:orientation val="minMax"/>
          <c:max val="16"/>
          <c:min val="6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 dirty="0" smtClean="0"/>
                  <a:t>Redshift</a:t>
                </a:r>
                <a:endParaRPr lang="en-GB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55186304"/>
        <c:crosses val="autoZero"/>
        <c:crossBetween val="midCat"/>
      </c:valAx>
      <c:valAx>
        <c:axId val="15518630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 dirty="0" smtClean="0"/>
                  <a:t>Number Density</a:t>
                </a:r>
                <a:endParaRPr lang="en-GB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4541030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b="1" i="0" baseline="0" dirty="0" smtClean="0">
                <a:effectLst/>
              </a:rPr>
              <a:t>redshifts 6-16</a:t>
            </a:r>
            <a:endParaRPr lang="en-GB" sz="1600" dirty="0">
              <a:effectLst/>
            </a:endParaRPr>
          </a:p>
        </c:rich>
      </c:tx>
      <c:layout>
        <c:manualLayout>
          <c:xMode val="edge"/>
          <c:yMode val="edge"/>
          <c:x val="0.4192990337261831"/>
          <c:y val="4.2866383304633007E-2"/>
        </c:manualLayout>
      </c:layout>
      <c:overlay val="1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 FoV</c:v>
          </c:tx>
          <c:spPr>
            <a:ln w="28575">
              <a:noFill/>
            </a:ln>
          </c:spPr>
          <c:xVal>
            <c:numRef>
              <c:f>'JWST 14'!$C$184:$V$184</c:f>
              <c:numCache>
                <c:formatCode>General</c:formatCode>
                <c:ptCount val="20"/>
                <c:pt idx="0">
                  <c:v>6.25</c:v>
                </c:pt>
                <c:pt idx="1">
                  <c:v>6.75</c:v>
                </c:pt>
                <c:pt idx="2">
                  <c:v>7.25</c:v>
                </c:pt>
                <c:pt idx="3">
                  <c:v>7.75</c:v>
                </c:pt>
                <c:pt idx="4">
                  <c:v>8.25</c:v>
                </c:pt>
                <c:pt idx="5">
                  <c:v>8.75</c:v>
                </c:pt>
                <c:pt idx="6">
                  <c:v>9.25</c:v>
                </c:pt>
                <c:pt idx="7">
                  <c:v>9.75</c:v>
                </c:pt>
                <c:pt idx="8">
                  <c:v>10.25</c:v>
                </c:pt>
                <c:pt idx="9">
                  <c:v>10.75</c:v>
                </c:pt>
                <c:pt idx="10">
                  <c:v>11.25</c:v>
                </c:pt>
                <c:pt idx="11">
                  <c:v>11.75</c:v>
                </c:pt>
                <c:pt idx="12">
                  <c:v>12.25</c:v>
                </c:pt>
                <c:pt idx="13">
                  <c:v>12.75</c:v>
                </c:pt>
                <c:pt idx="14">
                  <c:v>13.25</c:v>
                </c:pt>
                <c:pt idx="15">
                  <c:v>13.75</c:v>
                </c:pt>
                <c:pt idx="16">
                  <c:v>14.25</c:v>
                </c:pt>
                <c:pt idx="17">
                  <c:v>14.75</c:v>
                </c:pt>
                <c:pt idx="18">
                  <c:v>15.25</c:v>
                </c:pt>
                <c:pt idx="19">
                  <c:v>15.75</c:v>
                </c:pt>
              </c:numCache>
            </c:numRef>
          </c:xVal>
          <c:yVal>
            <c:numRef>
              <c:f>'JWST 14'!$C$185:$V$185</c:f>
              <c:numCache>
                <c:formatCode>General</c:formatCode>
                <c:ptCount val="20"/>
                <c:pt idx="0">
                  <c:v>58.903268420000003</c:v>
                </c:pt>
                <c:pt idx="1">
                  <c:v>40.54627476000001</c:v>
                </c:pt>
                <c:pt idx="2">
                  <c:v>27.974465779999999</c:v>
                </c:pt>
                <c:pt idx="3">
                  <c:v>19.3118388</c:v>
                </c:pt>
                <c:pt idx="4">
                  <c:v>13.20852204</c:v>
                </c:pt>
                <c:pt idx="5">
                  <c:v>9.0839015400000012</c:v>
                </c:pt>
                <c:pt idx="6">
                  <c:v>6.2200830200000006</c:v>
                </c:pt>
                <c:pt idx="7">
                  <c:v>4.2333547999999999</c:v>
                </c:pt>
                <c:pt idx="8">
                  <c:v>2.8586809600000005</c:v>
                </c:pt>
                <c:pt idx="9">
                  <c:v>1.9116681200000001</c:v>
                </c:pt>
                <c:pt idx="10">
                  <c:v>1.2633841599999998</c:v>
                </c:pt>
                <c:pt idx="11">
                  <c:v>0.82330537999999998</c:v>
                </c:pt>
                <c:pt idx="12">
                  <c:v>0.52773487999999991</c:v>
                </c:pt>
                <c:pt idx="13">
                  <c:v>0.33183224</c:v>
                </c:pt>
                <c:pt idx="14">
                  <c:v>0.20404581999999999</c:v>
                </c:pt>
                <c:pt idx="15">
                  <c:v>0.12227232</c:v>
                </c:pt>
                <c:pt idx="16">
                  <c:v>7.113926000000001E-2</c:v>
                </c:pt>
                <c:pt idx="17">
                  <c:v>3.9999E-2</c:v>
                </c:pt>
                <c:pt idx="18">
                  <c:v>2.1631620000000001E-2</c:v>
                </c:pt>
                <c:pt idx="19">
                  <c:v>1.1188999999999999E-2</c:v>
                </c:pt>
              </c:numCache>
            </c:numRef>
          </c:yVal>
          <c:smooth val="0"/>
        </c:ser>
        <c:ser>
          <c:idx val="1"/>
          <c:order val="1"/>
          <c:tx>
            <c:v>2FoV</c:v>
          </c:tx>
          <c:spPr>
            <a:ln w="28575">
              <a:noFill/>
            </a:ln>
          </c:spPr>
          <c:xVal>
            <c:numRef>
              <c:f>'JWST 14'!$C$184:$V$184</c:f>
              <c:numCache>
                <c:formatCode>General</c:formatCode>
                <c:ptCount val="20"/>
                <c:pt idx="0">
                  <c:v>6.25</c:v>
                </c:pt>
                <c:pt idx="1">
                  <c:v>6.75</c:v>
                </c:pt>
                <c:pt idx="2">
                  <c:v>7.25</c:v>
                </c:pt>
                <c:pt idx="3">
                  <c:v>7.75</c:v>
                </c:pt>
                <c:pt idx="4">
                  <c:v>8.25</c:v>
                </c:pt>
                <c:pt idx="5">
                  <c:v>8.75</c:v>
                </c:pt>
                <c:pt idx="6">
                  <c:v>9.25</c:v>
                </c:pt>
                <c:pt idx="7">
                  <c:v>9.75</c:v>
                </c:pt>
                <c:pt idx="8">
                  <c:v>10.25</c:v>
                </c:pt>
                <c:pt idx="9">
                  <c:v>10.75</c:v>
                </c:pt>
                <c:pt idx="10">
                  <c:v>11.25</c:v>
                </c:pt>
                <c:pt idx="11">
                  <c:v>11.75</c:v>
                </c:pt>
                <c:pt idx="12">
                  <c:v>12.25</c:v>
                </c:pt>
                <c:pt idx="13">
                  <c:v>12.75</c:v>
                </c:pt>
                <c:pt idx="14">
                  <c:v>13.25</c:v>
                </c:pt>
                <c:pt idx="15">
                  <c:v>13.75</c:v>
                </c:pt>
                <c:pt idx="16">
                  <c:v>14.25</c:v>
                </c:pt>
                <c:pt idx="17">
                  <c:v>14.75</c:v>
                </c:pt>
                <c:pt idx="18">
                  <c:v>15.25</c:v>
                </c:pt>
                <c:pt idx="19">
                  <c:v>15.75</c:v>
                </c:pt>
              </c:numCache>
            </c:numRef>
          </c:xVal>
          <c:yVal>
            <c:numRef>
              <c:f>'JWST 14'!$C$186:$V$186</c:f>
              <c:numCache>
                <c:formatCode>General</c:formatCode>
                <c:ptCount val="20"/>
                <c:pt idx="0">
                  <c:v>87.948182480000014</c:v>
                </c:pt>
                <c:pt idx="1">
                  <c:v>59.795940240000007</c:v>
                </c:pt>
                <c:pt idx="2">
                  <c:v>40.686470919999998</c:v>
                </c:pt>
                <c:pt idx="3">
                  <c:v>27.651856760000001</c:v>
                </c:pt>
                <c:pt idx="4">
                  <c:v>18.584280440000001</c:v>
                </c:pt>
                <c:pt idx="5">
                  <c:v>12.529865640000001</c:v>
                </c:pt>
                <c:pt idx="6">
                  <c:v>8.3895792000000018</c:v>
                </c:pt>
                <c:pt idx="7">
                  <c:v>5.5670728799999996</c:v>
                </c:pt>
                <c:pt idx="8">
                  <c:v>3.65302492</c:v>
                </c:pt>
                <c:pt idx="9">
                  <c:v>2.3647006799999999</c:v>
                </c:pt>
                <c:pt idx="10">
                  <c:v>1.50614392</c:v>
                </c:pt>
                <c:pt idx="11">
                  <c:v>0.94115435999999997</c:v>
                </c:pt>
                <c:pt idx="12">
                  <c:v>0.57512263999999991</c:v>
                </c:pt>
                <c:pt idx="13">
                  <c:v>0.34246112000000001</c:v>
                </c:pt>
                <c:pt idx="14">
                  <c:v>0.19788852000000001</c:v>
                </c:pt>
                <c:pt idx="15">
                  <c:v>0.11044548000000001</c:v>
                </c:pt>
                <c:pt idx="16">
                  <c:v>5.9246759999999996E-2</c:v>
                </c:pt>
                <c:pt idx="17">
                  <c:v>3.0353680000000004E-2</c:v>
                </c:pt>
                <c:pt idx="18">
                  <c:v>1.4758760000000001E-2</c:v>
                </c:pt>
                <c:pt idx="19">
                  <c:v>6.7589600000000014E-3</c:v>
                </c:pt>
              </c:numCache>
            </c:numRef>
          </c:yVal>
          <c:smooth val="0"/>
        </c:ser>
        <c:ser>
          <c:idx val="2"/>
          <c:order val="2"/>
          <c:tx>
            <c:v>3FoV</c:v>
          </c:tx>
          <c:spPr>
            <a:ln w="28575">
              <a:noFill/>
            </a:ln>
          </c:spPr>
          <c:xVal>
            <c:numRef>
              <c:f>'JWST 14'!$C$184:$V$184</c:f>
              <c:numCache>
                <c:formatCode>General</c:formatCode>
                <c:ptCount val="20"/>
                <c:pt idx="0">
                  <c:v>6.25</c:v>
                </c:pt>
                <c:pt idx="1">
                  <c:v>6.75</c:v>
                </c:pt>
                <c:pt idx="2">
                  <c:v>7.25</c:v>
                </c:pt>
                <c:pt idx="3">
                  <c:v>7.75</c:v>
                </c:pt>
                <c:pt idx="4">
                  <c:v>8.25</c:v>
                </c:pt>
                <c:pt idx="5">
                  <c:v>8.75</c:v>
                </c:pt>
                <c:pt idx="6">
                  <c:v>9.25</c:v>
                </c:pt>
                <c:pt idx="7">
                  <c:v>9.75</c:v>
                </c:pt>
                <c:pt idx="8">
                  <c:v>10.25</c:v>
                </c:pt>
                <c:pt idx="9">
                  <c:v>10.75</c:v>
                </c:pt>
                <c:pt idx="10">
                  <c:v>11.25</c:v>
                </c:pt>
                <c:pt idx="11">
                  <c:v>11.75</c:v>
                </c:pt>
                <c:pt idx="12">
                  <c:v>12.25</c:v>
                </c:pt>
                <c:pt idx="13">
                  <c:v>12.75</c:v>
                </c:pt>
                <c:pt idx="14">
                  <c:v>13.25</c:v>
                </c:pt>
                <c:pt idx="15">
                  <c:v>13.75</c:v>
                </c:pt>
                <c:pt idx="16">
                  <c:v>14.25</c:v>
                </c:pt>
                <c:pt idx="17">
                  <c:v>14.75</c:v>
                </c:pt>
                <c:pt idx="18">
                  <c:v>15.25</c:v>
                </c:pt>
                <c:pt idx="19">
                  <c:v>15.75</c:v>
                </c:pt>
              </c:numCache>
            </c:numRef>
          </c:xVal>
          <c:yVal>
            <c:numRef>
              <c:f>'JWST 14'!$C$187:$V$187</c:f>
              <c:numCache>
                <c:formatCode>General</c:formatCode>
                <c:ptCount val="20"/>
                <c:pt idx="0">
                  <c:v>106.09580784000002</c:v>
                </c:pt>
                <c:pt idx="1">
                  <c:v>71.382581220000006</c:v>
                </c:pt>
                <c:pt idx="2">
                  <c:v>47.998703520000007</c:v>
                </c:pt>
                <c:pt idx="3">
                  <c:v>32.187733980000004</c:v>
                </c:pt>
                <c:pt idx="4">
                  <c:v>21.308966760000001</c:v>
                </c:pt>
                <c:pt idx="5">
                  <c:v>14.122424820000003</c:v>
                </c:pt>
                <c:pt idx="6">
                  <c:v>9.2735329800000006</c:v>
                </c:pt>
                <c:pt idx="7">
                  <c:v>6.0189651</c:v>
                </c:pt>
                <c:pt idx="8">
                  <c:v>3.8513529599999998</c:v>
                </c:pt>
                <c:pt idx="9">
                  <c:v>2.4225927</c:v>
                </c:pt>
                <c:pt idx="10">
                  <c:v>1.4933455800000002</c:v>
                </c:pt>
                <c:pt idx="11">
                  <c:v>0.89892023999999993</c:v>
                </c:pt>
                <c:pt idx="12">
                  <c:v>0.5263225199999999</c:v>
                </c:pt>
                <c:pt idx="13">
                  <c:v>0.29843676000000002</c:v>
                </c:pt>
                <c:pt idx="14">
                  <c:v>0.16304718000000001</c:v>
                </c:pt>
                <c:pt idx="15">
                  <c:v>8.5316460000000024E-2</c:v>
                </c:pt>
                <c:pt idx="16">
                  <c:v>4.2515519999999994E-2</c:v>
                </c:pt>
                <c:pt idx="17">
                  <c:v>2.0007540000000001E-2</c:v>
                </c:pt>
                <c:pt idx="18">
                  <c:v>8.8319400000000017E-3</c:v>
                </c:pt>
                <c:pt idx="19">
                  <c:v>3.6139800000000001E-3</c:v>
                </c:pt>
              </c:numCache>
            </c:numRef>
          </c:yVal>
          <c:smooth val="0"/>
        </c:ser>
        <c:ser>
          <c:idx val="3"/>
          <c:order val="3"/>
          <c:tx>
            <c:v>4FoV</c:v>
          </c:tx>
          <c:spPr>
            <a:ln w="28575">
              <a:noFill/>
            </a:ln>
          </c:spPr>
          <c:xVal>
            <c:numRef>
              <c:f>'JWST 14'!$C$184:$V$184</c:f>
              <c:numCache>
                <c:formatCode>General</c:formatCode>
                <c:ptCount val="20"/>
                <c:pt idx="0">
                  <c:v>6.25</c:v>
                </c:pt>
                <c:pt idx="1">
                  <c:v>6.75</c:v>
                </c:pt>
                <c:pt idx="2">
                  <c:v>7.25</c:v>
                </c:pt>
                <c:pt idx="3">
                  <c:v>7.75</c:v>
                </c:pt>
                <c:pt idx="4">
                  <c:v>8.25</c:v>
                </c:pt>
                <c:pt idx="5">
                  <c:v>8.75</c:v>
                </c:pt>
                <c:pt idx="6">
                  <c:v>9.25</c:v>
                </c:pt>
                <c:pt idx="7">
                  <c:v>9.75</c:v>
                </c:pt>
                <c:pt idx="8">
                  <c:v>10.25</c:v>
                </c:pt>
                <c:pt idx="9">
                  <c:v>10.75</c:v>
                </c:pt>
                <c:pt idx="10">
                  <c:v>11.25</c:v>
                </c:pt>
                <c:pt idx="11">
                  <c:v>11.75</c:v>
                </c:pt>
                <c:pt idx="12">
                  <c:v>12.25</c:v>
                </c:pt>
                <c:pt idx="13">
                  <c:v>12.75</c:v>
                </c:pt>
                <c:pt idx="14">
                  <c:v>13.25</c:v>
                </c:pt>
                <c:pt idx="15">
                  <c:v>13.75</c:v>
                </c:pt>
                <c:pt idx="16">
                  <c:v>14.25</c:v>
                </c:pt>
                <c:pt idx="17">
                  <c:v>14.75</c:v>
                </c:pt>
                <c:pt idx="18">
                  <c:v>15.25</c:v>
                </c:pt>
                <c:pt idx="19">
                  <c:v>15.75</c:v>
                </c:pt>
              </c:numCache>
            </c:numRef>
          </c:xVal>
          <c:yVal>
            <c:numRef>
              <c:f>'JWST 14'!$C$188:$V$188</c:f>
              <c:numCache>
                <c:formatCode>General</c:formatCode>
                <c:ptCount val="20"/>
                <c:pt idx="0">
                  <c:v>123.67907880000003</c:v>
                </c:pt>
                <c:pt idx="1">
                  <c:v>82.628671920000002</c:v>
                </c:pt>
                <c:pt idx="2">
                  <c:v>55.11882568</c:v>
                </c:pt>
                <c:pt idx="3">
                  <c:v>36.629060799999998</c:v>
                </c:pt>
                <c:pt idx="4">
                  <c:v>24.002096080000001</c:v>
                </c:pt>
                <c:pt idx="5">
                  <c:v>15.722300400000002</c:v>
                </c:pt>
                <c:pt idx="6">
                  <c:v>10.187516159999999</c:v>
                </c:pt>
                <c:pt idx="7">
                  <c:v>6.5125447200000002</c:v>
                </c:pt>
                <c:pt idx="8">
                  <c:v>4.0955652799999998</c:v>
                </c:pt>
                <c:pt idx="9">
                  <c:v>2.5256695200000001</c:v>
                </c:pt>
                <c:pt idx="10">
                  <c:v>1.5219720000000001</c:v>
                </c:pt>
                <c:pt idx="11">
                  <c:v>0.89264904</c:v>
                </c:pt>
                <c:pt idx="12">
                  <c:v>0.5072972</c:v>
                </c:pt>
                <c:pt idx="13">
                  <c:v>0.27796960000000004</c:v>
                </c:pt>
                <c:pt idx="14">
                  <c:v>0.14601176000000002</c:v>
                </c:pt>
                <c:pt idx="15">
                  <c:v>7.301392000000001E-2</c:v>
                </c:pt>
                <c:pt idx="16">
                  <c:v>3.4539839999999995E-2</c:v>
                </c:pt>
                <c:pt idx="17">
                  <c:v>1.5308160000000001E-2</c:v>
                </c:pt>
                <c:pt idx="18">
                  <c:v>6.3087200000000003E-3</c:v>
                </c:pt>
                <c:pt idx="19">
                  <c:v>2.3852000000000001E-3</c:v>
                </c:pt>
              </c:numCache>
            </c:numRef>
          </c:yVal>
          <c:smooth val="0"/>
        </c:ser>
        <c:ser>
          <c:idx val="4"/>
          <c:order val="4"/>
          <c:tx>
            <c:v>5FoV</c:v>
          </c:tx>
          <c:spPr>
            <a:ln w="28575">
              <a:noFill/>
            </a:ln>
          </c:spPr>
          <c:xVal>
            <c:numRef>
              <c:f>'JWST 14'!$C$184:$V$184</c:f>
              <c:numCache>
                <c:formatCode>General</c:formatCode>
                <c:ptCount val="20"/>
                <c:pt idx="0">
                  <c:v>6.25</c:v>
                </c:pt>
                <c:pt idx="1">
                  <c:v>6.75</c:v>
                </c:pt>
                <c:pt idx="2">
                  <c:v>7.25</c:v>
                </c:pt>
                <c:pt idx="3">
                  <c:v>7.75</c:v>
                </c:pt>
                <c:pt idx="4">
                  <c:v>8.25</c:v>
                </c:pt>
                <c:pt idx="5">
                  <c:v>8.75</c:v>
                </c:pt>
                <c:pt idx="6">
                  <c:v>9.25</c:v>
                </c:pt>
                <c:pt idx="7">
                  <c:v>9.75</c:v>
                </c:pt>
                <c:pt idx="8">
                  <c:v>10.25</c:v>
                </c:pt>
                <c:pt idx="9">
                  <c:v>10.75</c:v>
                </c:pt>
                <c:pt idx="10">
                  <c:v>11.25</c:v>
                </c:pt>
                <c:pt idx="11">
                  <c:v>11.75</c:v>
                </c:pt>
                <c:pt idx="12">
                  <c:v>12.25</c:v>
                </c:pt>
                <c:pt idx="13">
                  <c:v>12.75</c:v>
                </c:pt>
                <c:pt idx="14">
                  <c:v>13.25</c:v>
                </c:pt>
                <c:pt idx="15">
                  <c:v>13.75</c:v>
                </c:pt>
                <c:pt idx="16">
                  <c:v>14.25</c:v>
                </c:pt>
                <c:pt idx="17">
                  <c:v>14.75</c:v>
                </c:pt>
                <c:pt idx="18">
                  <c:v>15.25</c:v>
                </c:pt>
                <c:pt idx="19">
                  <c:v>15.75</c:v>
                </c:pt>
              </c:numCache>
            </c:numRef>
          </c:xVal>
          <c:yVal>
            <c:numRef>
              <c:f>'JWST 14'!$C$189:$V$189</c:f>
              <c:numCache>
                <c:formatCode>General</c:formatCode>
                <c:ptCount val="20"/>
                <c:pt idx="0">
                  <c:v>134.75490240000002</c:v>
                </c:pt>
                <c:pt idx="1">
                  <c:v>89.338744699999992</c:v>
                </c:pt>
                <c:pt idx="2">
                  <c:v>59.076365600000003</c:v>
                </c:pt>
                <c:pt idx="3">
                  <c:v>38.870666399999998</c:v>
                </c:pt>
                <c:pt idx="4">
                  <c:v>25.185541200000003</c:v>
                </c:pt>
                <c:pt idx="5">
                  <c:v>16.286018300000006</c:v>
                </c:pt>
                <c:pt idx="6">
                  <c:v>10.398500500000001</c:v>
                </c:pt>
                <c:pt idx="7">
                  <c:v>6.5364328999999994</c:v>
                </c:pt>
                <c:pt idx="8">
                  <c:v>4.0321471000000004</c:v>
                </c:pt>
                <c:pt idx="9">
                  <c:v>2.4322406999999999</c:v>
                </c:pt>
                <c:pt idx="10">
                  <c:v>1.4290028000000001</c:v>
                </c:pt>
                <c:pt idx="11">
                  <c:v>0.81408350000000007</c:v>
                </c:pt>
                <c:pt idx="12">
                  <c:v>0.44741259999999999</c:v>
                </c:pt>
                <c:pt idx="13">
                  <c:v>0.23590030000000001</c:v>
                </c:pt>
                <c:pt idx="14">
                  <c:v>0.11854310000000001</c:v>
                </c:pt>
                <c:pt idx="15">
                  <c:v>5.6320200000000008E-2</c:v>
                </c:pt>
                <c:pt idx="16">
                  <c:v>2.5118299999999996E-2</c:v>
                </c:pt>
                <c:pt idx="17">
                  <c:v>1.04051E-2</c:v>
                </c:pt>
                <c:pt idx="18">
                  <c:v>3.9664000000000001E-3</c:v>
                </c:pt>
                <c:pt idx="19">
                  <c:v>1.3735000000000002E-3</c:v>
                </c:pt>
              </c:numCache>
            </c:numRef>
          </c:yVal>
          <c:smooth val="0"/>
        </c:ser>
        <c:ser>
          <c:idx val="5"/>
          <c:order val="5"/>
          <c:tx>
            <c:v>6FoV</c:v>
          </c:tx>
          <c:spPr>
            <a:ln w="28575">
              <a:noFill/>
            </a:ln>
          </c:spPr>
          <c:xVal>
            <c:numRef>
              <c:f>'JWST 14'!$C$184:$V$184</c:f>
              <c:numCache>
                <c:formatCode>General</c:formatCode>
                <c:ptCount val="20"/>
                <c:pt idx="0">
                  <c:v>6.25</c:v>
                </c:pt>
                <c:pt idx="1">
                  <c:v>6.75</c:v>
                </c:pt>
                <c:pt idx="2">
                  <c:v>7.25</c:v>
                </c:pt>
                <c:pt idx="3">
                  <c:v>7.75</c:v>
                </c:pt>
                <c:pt idx="4">
                  <c:v>8.25</c:v>
                </c:pt>
                <c:pt idx="5">
                  <c:v>8.75</c:v>
                </c:pt>
                <c:pt idx="6">
                  <c:v>9.25</c:v>
                </c:pt>
                <c:pt idx="7">
                  <c:v>9.75</c:v>
                </c:pt>
                <c:pt idx="8">
                  <c:v>10.25</c:v>
                </c:pt>
                <c:pt idx="9">
                  <c:v>10.75</c:v>
                </c:pt>
                <c:pt idx="10">
                  <c:v>11.25</c:v>
                </c:pt>
                <c:pt idx="11">
                  <c:v>11.75</c:v>
                </c:pt>
                <c:pt idx="12">
                  <c:v>12.25</c:v>
                </c:pt>
                <c:pt idx="13">
                  <c:v>12.75</c:v>
                </c:pt>
                <c:pt idx="14">
                  <c:v>13.25</c:v>
                </c:pt>
                <c:pt idx="15">
                  <c:v>13.75</c:v>
                </c:pt>
                <c:pt idx="16">
                  <c:v>14.25</c:v>
                </c:pt>
                <c:pt idx="17">
                  <c:v>14.75</c:v>
                </c:pt>
                <c:pt idx="18">
                  <c:v>15.25</c:v>
                </c:pt>
                <c:pt idx="19">
                  <c:v>15.75</c:v>
                </c:pt>
              </c:numCache>
            </c:numRef>
          </c:xVal>
          <c:yVal>
            <c:numRef>
              <c:f>'JWST 14'!$C$190:$V$190</c:f>
              <c:numCache>
                <c:formatCode>General</c:formatCode>
                <c:ptCount val="20"/>
                <c:pt idx="0">
                  <c:v>147.28292688000005</c:v>
                </c:pt>
                <c:pt idx="1">
                  <c:v>97.107087839999991</c:v>
                </c:pt>
                <c:pt idx="2">
                  <c:v>63.810883080000004</c:v>
                </c:pt>
                <c:pt idx="3">
                  <c:v>41.686001040000001</c:v>
                </c:pt>
                <c:pt idx="4">
                  <c:v>26.790662880000006</c:v>
                </c:pt>
                <c:pt idx="5">
                  <c:v>17.162851320000005</c:v>
                </c:pt>
                <c:pt idx="6">
                  <c:v>10.841843519999999</c:v>
                </c:pt>
                <c:pt idx="7">
                  <c:v>6.7321653599999998</c:v>
                </c:pt>
                <c:pt idx="8">
                  <c:v>4.0949730000000004</c:v>
                </c:pt>
                <c:pt idx="9">
                  <c:v>2.4306045599999999</c:v>
                </c:pt>
                <c:pt idx="10">
                  <c:v>1.4018142000000002</c:v>
                </c:pt>
                <c:pt idx="11">
                  <c:v>0.78172116000000003</c:v>
                </c:pt>
                <c:pt idx="12">
                  <c:v>0.41918951999999998</c:v>
                </c:pt>
                <c:pt idx="13">
                  <c:v>0.21485292</c:v>
                </c:pt>
                <c:pt idx="14">
                  <c:v>0.10448784000000001</c:v>
                </c:pt>
                <c:pt idx="15">
                  <c:v>4.7805840000000009E-2</c:v>
                </c:pt>
                <c:pt idx="16">
                  <c:v>2.0413559999999997E-2</c:v>
                </c:pt>
                <c:pt idx="17">
                  <c:v>8.0400000000000003E-3</c:v>
                </c:pt>
                <c:pt idx="18">
                  <c:v>2.9024400000000005E-3</c:v>
                </c:pt>
                <c:pt idx="19">
                  <c:v>9.4067999999999995E-4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621696"/>
        <c:axId val="138638080"/>
      </c:scatterChart>
      <c:valAx>
        <c:axId val="138621696"/>
        <c:scaling>
          <c:orientation val="minMax"/>
          <c:max val="16"/>
          <c:min val="6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redshift bins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8638080"/>
        <c:crosses val="autoZero"/>
        <c:crossBetween val="midCat"/>
      </c:valAx>
      <c:valAx>
        <c:axId val="1386380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galaxies in the bin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862169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z 10 to 16</c:v>
          </c:tx>
          <c:spPr>
            <a:ln w="28575">
              <a:noFill/>
            </a:ln>
          </c:spPr>
          <c:xVal>
            <c:numRef>
              <c:f>'JWST 14'!$X$185:$X$190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'JWST 14'!$Z$185:$Z$190</c:f>
              <c:numCache>
                <c:formatCode>0.00</c:formatCode>
                <c:ptCount val="6"/>
                <c:pt idx="0">
                  <c:v>8.1868827600000014</c:v>
                </c:pt>
                <c:pt idx="1">
                  <c:v>9.8020597999999985</c:v>
                </c:pt>
                <c:pt idx="2">
                  <c:v>9.8143033800000019</c:v>
                </c:pt>
                <c:pt idx="3">
                  <c:v>10.098690240000002</c:v>
                </c:pt>
                <c:pt idx="4">
                  <c:v>9.6065136000000013</c:v>
                </c:pt>
                <c:pt idx="5">
                  <c:v>9.5277457200000004</c:v>
                </c:pt>
              </c:numCache>
            </c:numRef>
          </c:yVal>
          <c:smooth val="0"/>
        </c:ser>
        <c:ser>
          <c:idx val="1"/>
          <c:order val="1"/>
          <c:tx>
            <c:v>z 6 to 10</c:v>
          </c:tx>
          <c:spPr>
            <a:ln w="28575">
              <a:noFill/>
            </a:ln>
          </c:spPr>
          <c:xVal>
            <c:numRef>
              <c:f>'JWST 14'!$X$185:$X$190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'JWST 14'!$AA$185:$AA$190</c:f>
              <c:numCache>
                <c:formatCode>0.00</c:formatCode>
                <c:ptCount val="6"/>
                <c:pt idx="0">
                  <c:v>179.48170916000001</c:v>
                </c:pt>
                <c:pt idx="1">
                  <c:v>261.15324856000001</c:v>
                </c:pt>
                <c:pt idx="2">
                  <c:v>308.38871622000005</c:v>
                </c:pt>
                <c:pt idx="3">
                  <c:v>354.48009456</c:v>
                </c:pt>
                <c:pt idx="4">
                  <c:v>380.44717200000008</c:v>
                </c:pt>
                <c:pt idx="5">
                  <c:v>411.41442192000011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16160"/>
        <c:axId val="50041600"/>
      </c:scatterChart>
      <c:valAx>
        <c:axId val="499161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 dirty="0" smtClean="0"/>
                  <a:t>Number of </a:t>
                </a:r>
                <a:r>
                  <a:rPr lang="en-GB" dirty="0" err="1" smtClean="0"/>
                  <a:t>Pointings</a:t>
                </a:r>
                <a:endParaRPr lang="en-GB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50041600"/>
        <c:crosses val="autoZero"/>
        <c:crossBetween val="midCat"/>
      </c:valAx>
      <c:valAx>
        <c:axId val="5004160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 dirty="0" smtClean="0"/>
                  <a:t>Number Density</a:t>
                </a:r>
                <a:endParaRPr lang="en-GB" dirty="0"/>
              </a:p>
            </c:rich>
          </c:tx>
          <c:layout/>
          <c:overlay val="0"/>
        </c:title>
        <c:numFmt formatCode="0.00" sourceLinked="1"/>
        <c:majorTickMark val="none"/>
        <c:minorTickMark val="none"/>
        <c:tickLblPos val="nextTo"/>
        <c:crossAx val="4991616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'JWST 14'!$X$185:$X$190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'JWST 14'!$Z$185:$Z$190</c:f>
              <c:numCache>
                <c:formatCode>0.00</c:formatCode>
                <c:ptCount val="6"/>
                <c:pt idx="0">
                  <c:v>8.1868827600000014</c:v>
                </c:pt>
                <c:pt idx="1">
                  <c:v>9.8020597999999985</c:v>
                </c:pt>
                <c:pt idx="2">
                  <c:v>9.8143033800000019</c:v>
                </c:pt>
                <c:pt idx="3">
                  <c:v>10.098690240000002</c:v>
                </c:pt>
                <c:pt idx="4">
                  <c:v>9.6065136000000013</c:v>
                </c:pt>
                <c:pt idx="5">
                  <c:v>9.5277457200000004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180096"/>
        <c:axId val="138182016"/>
      </c:scatterChart>
      <c:valAx>
        <c:axId val="1381800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 dirty="0" smtClean="0"/>
                  <a:t>Number of </a:t>
                </a:r>
                <a:r>
                  <a:rPr lang="en-GB" dirty="0" err="1" smtClean="0"/>
                  <a:t>Pointings</a:t>
                </a:r>
                <a:endParaRPr lang="en-GB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38182016"/>
        <c:crosses val="autoZero"/>
        <c:crossBetween val="midCat"/>
      </c:valAx>
      <c:valAx>
        <c:axId val="13818201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 dirty="0" smtClean="0"/>
                  <a:t>Number</a:t>
                </a:r>
                <a:r>
                  <a:rPr lang="en-GB" baseline="0" dirty="0" smtClean="0"/>
                  <a:t> Density</a:t>
                </a:r>
                <a:endParaRPr lang="en-GB" dirty="0"/>
              </a:p>
            </c:rich>
          </c:tx>
          <c:layout/>
          <c:overlay val="0"/>
        </c:title>
        <c:numFmt formatCode="0.00" sourceLinked="1"/>
        <c:majorTickMark val="none"/>
        <c:minorTickMark val="none"/>
        <c:tickLblPos val="nextTo"/>
        <c:crossAx val="13818009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dirty="0" smtClean="0"/>
              <a:t>redshift 12-16</a:t>
            </a:r>
            <a:endParaRPr lang="en-US" sz="1400" dirty="0"/>
          </a:p>
        </c:rich>
      </c:tx>
      <c:layout>
        <c:manualLayout>
          <c:xMode val="edge"/>
          <c:yMode val="edge"/>
          <c:x val="0.41624741281037897"/>
          <c:y val="3.6639892576038557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4692416139443298"/>
          <c:y val="3.8284394714656333E-2"/>
          <c:w val="0.71224885920145575"/>
          <c:h val="0.84940636824853899"/>
        </c:manualLayout>
      </c:layout>
      <c:scatterChart>
        <c:scatterStyle val="lineMarker"/>
        <c:varyColors val="0"/>
        <c:ser>
          <c:idx val="0"/>
          <c:order val="0"/>
          <c:tx>
            <c:v>1FoV</c:v>
          </c:tx>
          <c:spPr>
            <a:ln w="28575">
              <a:noFill/>
            </a:ln>
          </c:spPr>
          <c:xVal>
            <c:numRef>
              <c:f>'JWST 12'!$O$188:$V$188</c:f>
              <c:numCache>
                <c:formatCode>General</c:formatCode>
                <c:ptCount val="8"/>
                <c:pt idx="0">
                  <c:v>12</c:v>
                </c:pt>
                <c:pt idx="1">
                  <c:v>12.5</c:v>
                </c:pt>
                <c:pt idx="2">
                  <c:v>13</c:v>
                </c:pt>
                <c:pt idx="3">
                  <c:v>13.5</c:v>
                </c:pt>
                <c:pt idx="4">
                  <c:v>14</c:v>
                </c:pt>
                <c:pt idx="5">
                  <c:v>14.5</c:v>
                </c:pt>
                <c:pt idx="6">
                  <c:v>15</c:v>
                </c:pt>
                <c:pt idx="7">
                  <c:v>15.5</c:v>
                </c:pt>
              </c:numCache>
            </c:numRef>
          </c:xVal>
          <c:yVal>
            <c:numRef>
              <c:f>'JWST 12'!$O$189:$V$189</c:f>
              <c:numCache>
                <c:formatCode>General</c:formatCode>
                <c:ptCount val="8"/>
                <c:pt idx="0">
                  <c:v>2.3699695599999999</c:v>
                </c:pt>
                <c:pt idx="1">
                  <c:v>1.6552416999999999</c:v>
                </c:pt>
                <c:pt idx="2">
                  <c:v>1.1460832400000001</c:v>
                </c:pt>
                <c:pt idx="3">
                  <c:v>0.78552140000000004</c:v>
                </c:pt>
                <c:pt idx="4">
                  <c:v>0.53209925999999996</c:v>
                </c:pt>
                <c:pt idx="5">
                  <c:v>0.35556095999999998</c:v>
                </c:pt>
                <c:pt idx="6">
                  <c:v>0.23392514</c:v>
                </c:pt>
                <c:pt idx="7">
                  <c:v>0.15118148000000003</c:v>
                </c:pt>
              </c:numCache>
            </c:numRef>
          </c:yVal>
          <c:smooth val="0"/>
        </c:ser>
        <c:ser>
          <c:idx val="1"/>
          <c:order val="1"/>
          <c:tx>
            <c:v>2Fov</c:v>
          </c:tx>
          <c:spPr>
            <a:ln w="28575">
              <a:noFill/>
            </a:ln>
          </c:spPr>
          <c:xVal>
            <c:numRef>
              <c:f>'JWST 12'!$O$188:$V$188</c:f>
              <c:numCache>
                <c:formatCode>General</c:formatCode>
                <c:ptCount val="8"/>
                <c:pt idx="0">
                  <c:v>12</c:v>
                </c:pt>
                <c:pt idx="1">
                  <c:v>12.5</c:v>
                </c:pt>
                <c:pt idx="2">
                  <c:v>13</c:v>
                </c:pt>
                <c:pt idx="3">
                  <c:v>13.5</c:v>
                </c:pt>
                <c:pt idx="4">
                  <c:v>14</c:v>
                </c:pt>
                <c:pt idx="5">
                  <c:v>14.5</c:v>
                </c:pt>
                <c:pt idx="6">
                  <c:v>15</c:v>
                </c:pt>
                <c:pt idx="7">
                  <c:v>15.5</c:v>
                </c:pt>
              </c:numCache>
            </c:numRef>
          </c:xVal>
          <c:yVal>
            <c:numRef>
              <c:f>'JWST 12'!$O$190:$V$190</c:f>
              <c:numCache>
                <c:formatCode>General</c:formatCode>
                <c:ptCount val="8"/>
                <c:pt idx="0">
                  <c:v>3.0916533600000005</c:v>
                </c:pt>
                <c:pt idx="1">
                  <c:v>2.1051721600000004</c:v>
                </c:pt>
                <c:pt idx="2">
                  <c:v>1.4166855199999995</c:v>
                </c:pt>
                <c:pt idx="3">
                  <c:v>0.94039860000000008</c:v>
                </c:pt>
                <c:pt idx="4">
                  <c:v>0.61447844000000007</c:v>
                </c:pt>
                <c:pt idx="5">
                  <c:v>0.39427355999999997</c:v>
                </c:pt>
                <c:pt idx="6">
                  <c:v>0.24777940000000001</c:v>
                </c:pt>
                <c:pt idx="7">
                  <c:v>0.15206320000000001</c:v>
                </c:pt>
              </c:numCache>
            </c:numRef>
          </c:yVal>
          <c:smooth val="0"/>
        </c:ser>
        <c:ser>
          <c:idx val="2"/>
          <c:order val="2"/>
          <c:tx>
            <c:v>3FoV</c:v>
          </c:tx>
          <c:spPr>
            <a:ln w="28575">
              <a:noFill/>
            </a:ln>
          </c:spPr>
          <c:xVal>
            <c:numRef>
              <c:f>'JWST 12'!$O$188:$V$188</c:f>
              <c:numCache>
                <c:formatCode>General</c:formatCode>
                <c:ptCount val="8"/>
                <c:pt idx="0">
                  <c:v>12</c:v>
                </c:pt>
                <c:pt idx="1">
                  <c:v>12.5</c:v>
                </c:pt>
                <c:pt idx="2">
                  <c:v>13</c:v>
                </c:pt>
                <c:pt idx="3">
                  <c:v>13.5</c:v>
                </c:pt>
                <c:pt idx="4">
                  <c:v>14</c:v>
                </c:pt>
                <c:pt idx="5">
                  <c:v>14.5</c:v>
                </c:pt>
                <c:pt idx="6">
                  <c:v>15</c:v>
                </c:pt>
                <c:pt idx="7">
                  <c:v>15.5</c:v>
                </c:pt>
              </c:numCache>
            </c:numRef>
          </c:xVal>
          <c:yVal>
            <c:numRef>
              <c:f>'JWST 12'!$O$191:$V$191</c:f>
              <c:numCache>
                <c:formatCode>General</c:formatCode>
                <c:ptCount val="8"/>
                <c:pt idx="0">
                  <c:v>3.3314503799999997</c:v>
                </c:pt>
                <c:pt idx="1">
                  <c:v>2.21883096</c:v>
                </c:pt>
                <c:pt idx="2">
                  <c:v>1.4563937399999995</c:v>
                </c:pt>
                <c:pt idx="3">
                  <c:v>0.93991218000000021</c:v>
                </c:pt>
                <c:pt idx="4">
                  <c:v>0.5949278400000001</c:v>
                </c:pt>
                <c:pt idx="5">
                  <c:v>0.36821591999999997</c:v>
                </c:pt>
                <c:pt idx="6">
                  <c:v>0.22214520000000004</c:v>
                </c:pt>
                <c:pt idx="7">
                  <c:v>0.13016358</c:v>
                </c:pt>
              </c:numCache>
            </c:numRef>
          </c:yVal>
          <c:smooth val="0"/>
        </c:ser>
        <c:ser>
          <c:idx val="3"/>
          <c:order val="3"/>
          <c:tx>
            <c:v>4FoV</c:v>
          </c:tx>
          <c:spPr>
            <a:ln w="28575">
              <a:noFill/>
            </a:ln>
          </c:spPr>
          <c:xVal>
            <c:numRef>
              <c:f>'JWST 12'!$O$188:$V$188</c:f>
              <c:numCache>
                <c:formatCode>General</c:formatCode>
                <c:ptCount val="8"/>
                <c:pt idx="0">
                  <c:v>12</c:v>
                </c:pt>
                <c:pt idx="1">
                  <c:v>12.5</c:v>
                </c:pt>
                <c:pt idx="2">
                  <c:v>13</c:v>
                </c:pt>
                <c:pt idx="3">
                  <c:v>13.5</c:v>
                </c:pt>
                <c:pt idx="4">
                  <c:v>14</c:v>
                </c:pt>
                <c:pt idx="5">
                  <c:v>14.5</c:v>
                </c:pt>
                <c:pt idx="6">
                  <c:v>15</c:v>
                </c:pt>
                <c:pt idx="7">
                  <c:v>15.5</c:v>
                </c:pt>
              </c:numCache>
            </c:numRef>
          </c:xVal>
          <c:yVal>
            <c:numRef>
              <c:f>'JWST 12'!$O$192:$V$192</c:f>
              <c:numCache>
                <c:formatCode>General</c:formatCode>
                <c:ptCount val="8"/>
                <c:pt idx="0">
                  <c:v>3.5985110399999996</c:v>
                </c:pt>
                <c:pt idx="1">
                  <c:v>2.3605332800000003</c:v>
                </c:pt>
                <c:pt idx="2">
                  <c:v>1.5229903999999996</c:v>
                </c:pt>
                <c:pt idx="3">
                  <c:v>0.96393168000000018</c:v>
                </c:pt>
                <c:pt idx="4">
                  <c:v>0.59680920000000004</c:v>
                </c:pt>
                <c:pt idx="5">
                  <c:v>0.36022951999999997</c:v>
                </c:pt>
                <c:pt idx="6">
                  <c:v>0.21122152000000002</c:v>
                </c:pt>
                <c:pt idx="7">
                  <c:v>0.11981744</c:v>
                </c:pt>
              </c:numCache>
            </c:numRef>
          </c:yVal>
          <c:smooth val="0"/>
        </c:ser>
        <c:ser>
          <c:idx val="4"/>
          <c:order val="4"/>
          <c:tx>
            <c:v>5FoV</c:v>
          </c:tx>
          <c:spPr>
            <a:ln w="28575">
              <a:noFill/>
            </a:ln>
          </c:spPr>
          <c:xVal>
            <c:numRef>
              <c:f>'JWST 12'!$O$188:$V$188</c:f>
              <c:numCache>
                <c:formatCode>General</c:formatCode>
                <c:ptCount val="8"/>
                <c:pt idx="0">
                  <c:v>12</c:v>
                </c:pt>
                <c:pt idx="1">
                  <c:v>12.5</c:v>
                </c:pt>
                <c:pt idx="2">
                  <c:v>13</c:v>
                </c:pt>
                <c:pt idx="3">
                  <c:v>13.5</c:v>
                </c:pt>
                <c:pt idx="4">
                  <c:v>14</c:v>
                </c:pt>
                <c:pt idx="5">
                  <c:v>14.5</c:v>
                </c:pt>
                <c:pt idx="6">
                  <c:v>15</c:v>
                </c:pt>
                <c:pt idx="7">
                  <c:v>15.5</c:v>
                </c:pt>
              </c:numCache>
            </c:numRef>
          </c:xVal>
          <c:yVal>
            <c:numRef>
              <c:f>'JWST 12'!$O$193:$V$193</c:f>
              <c:numCache>
                <c:formatCode>General</c:formatCode>
                <c:ptCount val="8"/>
                <c:pt idx="0">
                  <c:v>3.6066703000000002</c:v>
                </c:pt>
                <c:pt idx="1">
                  <c:v>2.3263003000000002</c:v>
                </c:pt>
                <c:pt idx="2">
                  <c:v>1.4724589999999995</c:v>
                </c:pt>
                <c:pt idx="3">
                  <c:v>0.91192359999999995</c:v>
                </c:pt>
                <c:pt idx="4">
                  <c:v>0.55084720000000009</c:v>
                </c:pt>
                <c:pt idx="5">
                  <c:v>0.32327500000000003</c:v>
                </c:pt>
                <c:pt idx="6">
                  <c:v>0.18358670000000005</c:v>
                </c:pt>
                <c:pt idx="7">
                  <c:v>0.10041289999999999</c:v>
                </c:pt>
              </c:numCache>
            </c:numRef>
          </c:yVal>
          <c:smooth val="0"/>
        </c:ser>
        <c:ser>
          <c:idx val="5"/>
          <c:order val="5"/>
          <c:tx>
            <c:v>6FoV</c:v>
          </c:tx>
          <c:spPr>
            <a:ln w="28575">
              <a:noFill/>
            </a:ln>
          </c:spPr>
          <c:xVal>
            <c:numRef>
              <c:f>'JWST 12'!$O$188:$V$188</c:f>
              <c:numCache>
                <c:formatCode>General</c:formatCode>
                <c:ptCount val="8"/>
                <c:pt idx="0">
                  <c:v>12</c:v>
                </c:pt>
                <c:pt idx="1">
                  <c:v>12.5</c:v>
                </c:pt>
                <c:pt idx="2">
                  <c:v>13</c:v>
                </c:pt>
                <c:pt idx="3">
                  <c:v>13.5</c:v>
                </c:pt>
                <c:pt idx="4">
                  <c:v>14</c:v>
                </c:pt>
                <c:pt idx="5">
                  <c:v>14.5</c:v>
                </c:pt>
                <c:pt idx="6">
                  <c:v>15</c:v>
                </c:pt>
                <c:pt idx="7">
                  <c:v>15.5</c:v>
                </c:pt>
              </c:numCache>
            </c:numRef>
          </c:xVal>
          <c:yVal>
            <c:numRef>
              <c:f>'JWST 12'!$O$194:$V$194</c:f>
              <c:numCache>
                <c:formatCode>General</c:formatCode>
                <c:ptCount val="8"/>
                <c:pt idx="0">
                  <c:v>3.71201172</c:v>
                </c:pt>
                <c:pt idx="1">
                  <c:v>2.3650303200000002</c:v>
                </c:pt>
                <c:pt idx="2">
                  <c:v>1.4762404799999997</c:v>
                </c:pt>
                <c:pt idx="3">
                  <c:v>0.89986896000000005</c:v>
                </c:pt>
                <c:pt idx="4">
                  <c:v>0.53383992000000002</c:v>
                </c:pt>
                <c:pt idx="5">
                  <c:v>0.30691092000000003</c:v>
                </c:pt>
                <c:pt idx="6">
                  <c:v>0.17024700000000001</c:v>
                </c:pt>
                <c:pt idx="7">
                  <c:v>9.0650999999999995E-2</c:v>
                </c:pt>
              </c:numCache>
            </c:numRef>
          </c:yVal>
          <c:smooth val="0"/>
        </c:ser>
        <c:ser>
          <c:idx val="6"/>
          <c:order val="6"/>
          <c:tx>
            <c:v>10FoV</c:v>
          </c:tx>
          <c:spPr>
            <a:ln w="28575">
              <a:noFill/>
            </a:ln>
          </c:spPr>
          <c:xVal>
            <c:numRef>
              <c:f>'JWST 12'!$O$188:$V$188</c:f>
              <c:numCache>
                <c:formatCode>General</c:formatCode>
                <c:ptCount val="8"/>
                <c:pt idx="0">
                  <c:v>12</c:v>
                </c:pt>
                <c:pt idx="1">
                  <c:v>12.5</c:v>
                </c:pt>
                <c:pt idx="2">
                  <c:v>13</c:v>
                </c:pt>
                <c:pt idx="3">
                  <c:v>13.5</c:v>
                </c:pt>
                <c:pt idx="4">
                  <c:v>14</c:v>
                </c:pt>
                <c:pt idx="5">
                  <c:v>14.5</c:v>
                </c:pt>
                <c:pt idx="6">
                  <c:v>15</c:v>
                </c:pt>
                <c:pt idx="7">
                  <c:v>15.5</c:v>
                </c:pt>
              </c:numCache>
            </c:numRef>
          </c:xVal>
          <c:yVal>
            <c:numRef>
              <c:f>'JWST 12'!$O$195:$V$195</c:f>
              <c:numCache>
                <c:formatCode>General</c:formatCode>
                <c:ptCount val="8"/>
                <c:pt idx="0">
                  <c:v>3.7718319999999999</c:v>
                </c:pt>
                <c:pt idx="1">
                  <c:v>2.3031116000000003</c:v>
                </c:pt>
                <c:pt idx="2">
                  <c:v>1.3696005999999996</c:v>
                </c:pt>
                <c:pt idx="3">
                  <c:v>0.78994339999999996</c:v>
                </c:pt>
                <c:pt idx="4">
                  <c:v>0.43998900000000002</c:v>
                </c:pt>
                <c:pt idx="5">
                  <c:v>0.23534420000000003</c:v>
                </c:pt>
                <c:pt idx="6">
                  <c:v>0.12021140000000001</c:v>
                </c:pt>
                <c:pt idx="7">
                  <c:v>5.8249799999999997E-2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217152"/>
        <c:axId val="107787008"/>
      </c:scatterChart>
      <c:valAx>
        <c:axId val="97217152"/>
        <c:scaling>
          <c:orientation val="minMax"/>
          <c:min val="12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redshift</a:t>
                </a:r>
              </a:p>
            </c:rich>
          </c:tx>
          <c:layout>
            <c:manualLayout>
              <c:xMode val="edge"/>
              <c:yMode val="edge"/>
              <c:x val="0.37735949866968455"/>
              <c:y val="0.9285482416716748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07787008"/>
        <c:crosses val="autoZero"/>
        <c:crossBetween val="midCat"/>
      </c:valAx>
      <c:valAx>
        <c:axId val="1077870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density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721715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7312883445259226"/>
          <c:y val="0.16034718364626152"/>
          <c:w val="0.1068400384376825"/>
          <c:h val="0.4464978891234307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dirty="0" smtClean="0"/>
              <a:t>redshift 6-16</a:t>
            </a:r>
            <a:endParaRPr lang="en-US" sz="1600" dirty="0"/>
          </a:p>
        </c:rich>
      </c:tx>
      <c:layout>
        <c:manualLayout>
          <c:xMode val="edge"/>
          <c:yMode val="edge"/>
          <c:x val="0.38307025090138885"/>
          <c:y val="3.9902793709697321E-2"/>
        </c:manualLayout>
      </c:layout>
      <c:overlay val="1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1FoV</c:v>
          </c:tx>
          <c:spPr>
            <a:ln w="28575">
              <a:noFill/>
            </a:ln>
          </c:spPr>
          <c:xVal>
            <c:numRef>
              <c:f>'JWST 12'!$C$188:$V$188</c:f>
              <c:numCache>
                <c:formatCode>General</c:formatCode>
                <c:ptCount val="20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</c:numCache>
            </c:numRef>
          </c:xVal>
          <c:yVal>
            <c:numRef>
              <c:f>'JWST 12'!$C$189:$V$189</c:f>
              <c:numCache>
                <c:formatCode>General</c:formatCode>
                <c:ptCount val="20"/>
                <c:pt idx="0">
                  <c:v>139.36875020000002</c:v>
                </c:pt>
                <c:pt idx="1">
                  <c:v>98.570568839999964</c:v>
                </c:pt>
                <c:pt idx="2">
                  <c:v>70.087078600000012</c:v>
                </c:pt>
                <c:pt idx="3">
                  <c:v>50.032595720000003</c:v>
                </c:pt>
                <c:pt idx="4">
                  <c:v>35.515672219999999</c:v>
                </c:pt>
                <c:pt idx="5">
                  <c:v>25.463388860000006</c:v>
                </c:pt>
                <c:pt idx="6">
                  <c:v>18.265590920000001</c:v>
                </c:pt>
                <c:pt idx="7">
                  <c:v>13.095196899999999</c:v>
                </c:pt>
                <c:pt idx="8">
                  <c:v>9.373413900000001</c:v>
                </c:pt>
                <c:pt idx="9">
                  <c:v>6.6916437599999989</c:v>
                </c:pt>
                <c:pt idx="10">
                  <c:v>4.7593597399999998</c:v>
                </c:pt>
                <c:pt idx="11">
                  <c:v>3.3686541400000003</c:v>
                </c:pt>
                <c:pt idx="12">
                  <c:v>2.3699695599999999</c:v>
                </c:pt>
                <c:pt idx="13">
                  <c:v>1.6552416999999999</c:v>
                </c:pt>
                <c:pt idx="14">
                  <c:v>1.1460832400000001</c:v>
                </c:pt>
                <c:pt idx="15">
                  <c:v>0.78552140000000004</c:v>
                </c:pt>
                <c:pt idx="16">
                  <c:v>0.53209925999999996</c:v>
                </c:pt>
                <c:pt idx="17">
                  <c:v>0.35556095999999998</c:v>
                </c:pt>
                <c:pt idx="18">
                  <c:v>0.23392514</c:v>
                </c:pt>
                <c:pt idx="19">
                  <c:v>0.15118148000000003</c:v>
                </c:pt>
              </c:numCache>
            </c:numRef>
          </c:yVal>
          <c:smooth val="0"/>
        </c:ser>
        <c:ser>
          <c:idx val="1"/>
          <c:order val="1"/>
          <c:tx>
            <c:v>2FoV</c:v>
          </c:tx>
          <c:spPr>
            <a:ln w="28575">
              <a:noFill/>
            </a:ln>
          </c:spPr>
          <c:xVal>
            <c:numRef>
              <c:f>'JWST 12'!$C$188:$V$188</c:f>
              <c:numCache>
                <c:formatCode>General</c:formatCode>
                <c:ptCount val="20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</c:numCache>
            </c:numRef>
          </c:xVal>
          <c:yVal>
            <c:numRef>
              <c:f>'JWST 12'!$C$190:$V$190</c:f>
              <c:numCache>
                <c:formatCode>General</c:formatCode>
                <c:ptCount val="20"/>
                <c:pt idx="0">
                  <c:v>213.45595392000001</c:v>
                </c:pt>
                <c:pt idx="1">
                  <c:v>149.89965743999997</c:v>
                </c:pt>
                <c:pt idx="2">
                  <c:v>105.75064528000001</c:v>
                </c:pt>
                <c:pt idx="3">
                  <c:v>74.839812040000012</c:v>
                </c:pt>
                <c:pt idx="4">
                  <c:v>52.620350119999991</c:v>
                </c:pt>
                <c:pt idx="5">
                  <c:v>37.32817364000001</c:v>
                </c:pt>
                <c:pt idx="6">
                  <c:v>26.462818479999999</c:v>
                </c:pt>
                <c:pt idx="7">
                  <c:v>18.725264519999996</c:v>
                </c:pt>
                <c:pt idx="8">
                  <c:v>13.209510960000001</c:v>
                </c:pt>
                <c:pt idx="9">
                  <c:v>9.2783824399999979</c:v>
                </c:pt>
                <c:pt idx="10">
                  <c:v>6.4807009599999992</c:v>
                </c:pt>
                <c:pt idx="11">
                  <c:v>4.4951103999999997</c:v>
                </c:pt>
                <c:pt idx="12">
                  <c:v>3.0916533600000005</c:v>
                </c:pt>
                <c:pt idx="13">
                  <c:v>2.1051721600000004</c:v>
                </c:pt>
                <c:pt idx="14">
                  <c:v>1.4166855199999995</c:v>
                </c:pt>
                <c:pt idx="15">
                  <c:v>0.94039860000000008</c:v>
                </c:pt>
                <c:pt idx="16">
                  <c:v>0.61447844000000007</c:v>
                </c:pt>
                <c:pt idx="17">
                  <c:v>0.39427355999999997</c:v>
                </c:pt>
                <c:pt idx="18">
                  <c:v>0.24777940000000001</c:v>
                </c:pt>
                <c:pt idx="19">
                  <c:v>0.15206320000000001</c:v>
                </c:pt>
              </c:numCache>
            </c:numRef>
          </c:yVal>
          <c:smooth val="0"/>
        </c:ser>
        <c:ser>
          <c:idx val="2"/>
          <c:order val="2"/>
          <c:tx>
            <c:v>3FoV</c:v>
          </c:tx>
          <c:spPr>
            <a:ln w="28575">
              <a:noFill/>
            </a:ln>
          </c:spPr>
          <c:xVal>
            <c:numRef>
              <c:f>'JWST 12'!$C$188:$V$188</c:f>
              <c:numCache>
                <c:formatCode>General</c:formatCode>
                <c:ptCount val="20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</c:numCache>
            </c:numRef>
          </c:xVal>
          <c:yVal>
            <c:numRef>
              <c:f>'JWST 12'!$C$191:$V$191</c:f>
              <c:numCache>
                <c:formatCode>General</c:formatCode>
                <c:ptCount val="20"/>
                <c:pt idx="0">
                  <c:v>263.64420269999999</c:v>
                </c:pt>
                <c:pt idx="1">
                  <c:v>184.06382843999995</c:v>
                </c:pt>
                <c:pt idx="2">
                  <c:v>129.01244094000003</c:v>
                </c:pt>
                <c:pt idx="3">
                  <c:v>90.646449360000005</c:v>
                </c:pt>
                <c:pt idx="4">
                  <c:v>63.227774040000007</c:v>
                </c:pt>
                <c:pt idx="5">
                  <c:v>44.454731820000006</c:v>
                </c:pt>
                <c:pt idx="6">
                  <c:v>31.203268140000002</c:v>
                </c:pt>
                <c:pt idx="7">
                  <c:v>21.835968659999999</c:v>
                </c:pt>
                <c:pt idx="8">
                  <c:v>15.214015619999998</c:v>
                </c:pt>
                <c:pt idx="9">
                  <c:v>10.538976719999999</c:v>
                </c:pt>
                <c:pt idx="10">
                  <c:v>7.2474851399999993</c:v>
                </c:pt>
                <c:pt idx="11">
                  <c:v>4.93987248</c:v>
                </c:pt>
                <c:pt idx="12">
                  <c:v>3.3314503799999997</c:v>
                </c:pt>
                <c:pt idx="13">
                  <c:v>2.21883096</c:v>
                </c:pt>
                <c:pt idx="14">
                  <c:v>1.4563937399999995</c:v>
                </c:pt>
                <c:pt idx="15">
                  <c:v>0.93991218000000021</c:v>
                </c:pt>
                <c:pt idx="16">
                  <c:v>0.5949278400000001</c:v>
                </c:pt>
                <c:pt idx="17">
                  <c:v>0.36821591999999997</c:v>
                </c:pt>
                <c:pt idx="18">
                  <c:v>0.22214520000000004</c:v>
                </c:pt>
                <c:pt idx="19">
                  <c:v>0.13016358</c:v>
                </c:pt>
              </c:numCache>
            </c:numRef>
          </c:yVal>
          <c:smooth val="0"/>
        </c:ser>
        <c:ser>
          <c:idx val="3"/>
          <c:order val="3"/>
          <c:tx>
            <c:v>4FoV</c:v>
          </c:tx>
          <c:spPr>
            <a:ln w="28575">
              <a:noFill/>
            </a:ln>
          </c:spPr>
          <c:xVal>
            <c:numRef>
              <c:f>'JWST 12'!$C$188:$V$188</c:f>
              <c:numCache>
                <c:formatCode>General</c:formatCode>
                <c:ptCount val="20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</c:numCache>
            </c:numRef>
          </c:xVal>
          <c:yVal>
            <c:numRef>
              <c:f>'JWST 12'!$C$192:$V$192</c:f>
              <c:numCache>
                <c:formatCode>General</c:formatCode>
                <c:ptCount val="20"/>
                <c:pt idx="0">
                  <c:v>312.30904567999994</c:v>
                </c:pt>
                <c:pt idx="1">
                  <c:v>217.19664967999995</c:v>
                </c:pt>
                <c:pt idx="2">
                  <c:v>151.58105192000005</c:v>
                </c:pt>
                <c:pt idx="3">
                  <c:v>105.9935176</c:v>
                </c:pt>
                <c:pt idx="4">
                  <c:v>73.539719919999996</c:v>
                </c:pt>
                <c:pt idx="5">
                  <c:v>51.396798799999999</c:v>
                </c:pt>
                <c:pt idx="6">
                  <c:v>35.835641440000003</c:v>
                </c:pt>
                <c:pt idx="7">
                  <c:v>24.890671519999998</c:v>
                </c:pt>
                <c:pt idx="8">
                  <c:v>17.19739384</c:v>
                </c:pt>
                <c:pt idx="9">
                  <c:v>11.801128079999998</c:v>
                </c:pt>
                <c:pt idx="10">
                  <c:v>8.0298695999999978</c:v>
                </c:pt>
                <c:pt idx="11">
                  <c:v>5.4081917600000002</c:v>
                </c:pt>
                <c:pt idx="12">
                  <c:v>3.5985110399999996</c:v>
                </c:pt>
                <c:pt idx="13">
                  <c:v>2.3605332800000003</c:v>
                </c:pt>
                <c:pt idx="14">
                  <c:v>1.5229903999999996</c:v>
                </c:pt>
                <c:pt idx="15">
                  <c:v>0.96393168000000018</c:v>
                </c:pt>
                <c:pt idx="16">
                  <c:v>0.59680920000000004</c:v>
                </c:pt>
                <c:pt idx="17">
                  <c:v>0.36022951999999997</c:v>
                </c:pt>
                <c:pt idx="18">
                  <c:v>0.21122152000000002</c:v>
                </c:pt>
                <c:pt idx="19">
                  <c:v>0.11981744</c:v>
                </c:pt>
              </c:numCache>
            </c:numRef>
          </c:yVal>
          <c:smooth val="0"/>
        </c:ser>
        <c:ser>
          <c:idx val="4"/>
          <c:order val="4"/>
          <c:tx>
            <c:v>5FoV</c:v>
          </c:tx>
          <c:spPr>
            <a:ln w="28575">
              <a:noFill/>
            </a:ln>
          </c:spPr>
          <c:xVal>
            <c:numRef>
              <c:f>'JWST 12'!$C$188:$V$188</c:f>
              <c:numCache>
                <c:formatCode>General</c:formatCode>
                <c:ptCount val="20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</c:numCache>
            </c:numRef>
          </c:xVal>
          <c:yVal>
            <c:numRef>
              <c:f>'JWST 12'!$C$193:$V$193</c:f>
              <c:numCache>
                <c:formatCode>General</c:formatCode>
                <c:ptCount val="20"/>
                <c:pt idx="0">
                  <c:v>346.33858419999996</c:v>
                </c:pt>
                <c:pt idx="1">
                  <c:v>239.8592295</c:v>
                </c:pt>
                <c:pt idx="2">
                  <c:v>166.61941900000005</c:v>
                </c:pt>
                <c:pt idx="3">
                  <c:v>115.90470030000002</c:v>
                </c:pt>
                <c:pt idx="4">
                  <c:v>79.952078200000003</c:v>
                </c:pt>
                <c:pt idx="5">
                  <c:v>55.515905199999999</c:v>
                </c:pt>
                <c:pt idx="6">
                  <c:v>38.426262100000002</c:v>
                </c:pt>
                <c:pt idx="7">
                  <c:v>26.472376699999998</c:v>
                </c:pt>
                <c:pt idx="8">
                  <c:v>18.122629</c:v>
                </c:pt>
                <c:pt idx="9">
                  <c:v>12.307839699999997</c:v>
                </c:pt>
                <c:pt idx="10">
                  <c:v>8.2774010999999987</c:v>
                </c:pt>
                <c:pt idx="11">
                  <c:v>5.5018725000000002</c:v>
                </c:pt>
                <c:pt idx="12">
                  <c:v>3.6066703000000002</c:v>
                </c:pt>
                <c:pt idx="13">
                  <c:v>2.3263003000000002</c:v>
                </c:pt>
                <c:pt idx="14">
                  <c:v>1.4724589999999995</c:v>
                </c:pt>
                <c:pt idx="15">
                  <c:v>0.91192359999999995</c:v>
                </c:pt>
                <c:pt idx="16">
                  <c:v>0.55084720000000009</c:v>
                </c:pt>
                <c:pt idx="17">
                  <c:v>0.32327500000000003</c:v>
                </c:pt>
                <c:pt idx="18">
                  <c:v>0.18358670000000005</c:v>
                </c:pt>
                <c:pt idx="19">
                  <c:v>0.10041289999999999</c:v>
                </c:pt>
              </c:numCache>
            </c:numRef>
          </c:yVal>
          <c:smooth val="0"/>
        </c:ser>
        <c:ser>
          <c:idx val="5"/>
          <c:order val="5"/>
          <c:tx>
            <c:v>6FoV</c:v>
          </c:tx>
          <c:spPr>
            <a:ln w="28575">
              <a:noFill/>
            </a:ln>
          </c:spPr>
          <c:xVal>
            <c:numRef>
              <c:f>'JWST 12'!$C$188:$V$188</c:f>
              <c:numCache>
                <c:formatCode>General</c:formatCode>
                <c:ptCount val="20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</c:numCache>
            </c:numRef>
          </c:xVal>
          <c:yVal>
            <c:numRef>
              <c:f>'JWST 12'!$C$194:$V$194</c:f>
              <c:numCache>
                <c:formatCode>General</c:formatCode>
                <c:ptCount val="20"/>
                <c:pt idx="0">
                  <c:v>383.39487719999994</c:v>
                </c:pt>
                <c:pt idx="1">
                  <c:v>264.73657739999999</c:v>
                </c:pt>
                <c:pt idx="2">
                  <c:v>183.29191608000008</c:v>
                </c:pt>
                <c:pt idx="3">
                  <c:v>127.03031160000003</c:v>
                </c:pt>
                <c:pt idx="4">
                  <c:v>87.264825360000003</c:v>
                </c:pt>
                <c:pt idx="5">
                  <c:v>60.311850960000001</c:v>
                </c:pt>
                <c:pt idx="6">
                  <c:v>41.527878359999995</c:v>
                </c:pt>
                <c:pt idx="7">
                  <c:v>28.441146239999998</c:v>
                </c:pt>
                <c:pt idx="8">
                  <c:v>19.341723479999999</c:v>
                </c:pt>
                <c:pt idx="9">
                  <c:v>13.037881079999998</c:v>
                </c:pt>
                <c:pt idx="10">
                  <c:v>8.6946007200000004</c:v>
                </c:pt>
                <c:pt idx="11">
                  <c:v>5.7242146799999993</c:v>
                </c:pt>
                <c:pt idx="12">
                  <c:v>3.71201172</c:v>
                </c:pt>
                <c:pt idx="13">
                  <c:v>2.3650303200000002</c:v>
                </c:pt>
                <c:pt idx="14">
                  <c:v>1.4762404799999997</c:v>
                </c:pt>
                <c:pt idx="15">
                  <c:v>0.89986896000000005</c:v>
                </c:pt>
                <c:pt idx="16">
                  <c:v>0.53383992000000002</c:v>
                </c:pt>
                <c:pt idx="17">
                  <c:v>0.30691092000000003</c:v>
                </c:pt>
                <c:pt idx="18">
                  <c:v>0.17024700000000001</c:v>
                </c:pt>
                <c:pt idx="19">
                  <c:v>9.0650999999999995E-2</c:v>
                </c:pt>
              </c:numCache>
            </c:numRef>
          </c:yVal>
          <c:smooth val="0"/>
        </c:ser>
        <c:ser>
          <c:idx val="6"/>
          <c:order val="6"/>
          <c:tx>
            <c:v>10FoV</c:v>
          </c:tx>
          <c:spPr>
            <a:ln w="28575">
              <a:noFill/>
            </a:ln>
          </c:spPr>
          <c:xVal>
            <c:numRef>
              <c:f>'JWST 12'!$C$188:$V$188</c:f>
              <c:numCache>
                <c:formatCode>General</c:formatCode>
                <c:ptCount val="20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</c:numCache>
            </c:numRef>
          </c:xVal>
          <c:yVal>
            <c:numRef>
              <c:f>'JWST 12'!$C$195:$V$195</c:f>
              <c:numCache>
                <c:formatCode>General</c:formatCode>
                <c:ptCount val="20"/>
                <c:pt idx="0">
                  <c:v>499.33274920000002</c:v>
                </c:pt>
                <c:pt idx="1">
                  <c:v>341.40298899999999</c:v>
                </c:pt>
                <c:pt idx="2">
                  <c:v>233.76748900000007</c:v>
                </c:pt>
                <c:pt idx="3">
                  <c:v>160.00898460000005</c:v>
                </c:pt>
                <c:pt idx="4">
                  <c:v>108.4003452</c:v>
                </c:pt>
                <c:pt idx="5">
                  <c:v>73.749874800000001</c:v>
                </c:pt>
                <c:pt idx="6">
                  <c:v>49.888334</c:v>
                </c:pt>
                <c:pt idx="7">
                  <c:v>33.490231399999992</c:v>
                </c:pt>
                <c:pt idx="8">
                  <c:v>22.266378000000003</c:v>
                </c:pt>
                <c:pt idx="9">
                  <c:v>14.6302808</c:v>
                </c:pt>
                <c:pt idx="10">
                  <c:v>9.4778200000000012</c:v>
                </c:pt>
                <c:pt idx="11">
                  <c:v>6.0379595999999998</c:v>
                </c:pt>
                <c:pt idx="12">
                  <c:v>3.7718319999999999</c:v>
                </c:pt>
                <c:pt idx="13">
                  <c:v>2.3031116000000003</c:v>
                </c:pt>
                <c:pt idx="14">
                  <c:v>1.3696005999999996</c:v>
                </c:pt>
                <c:pt idx="15">
                  <c:v>0.78994339999999996</c:v>
                </c:pt>
                <c:pt idx="16">
                  <c:v>0.43998900000000002</c:v>
                </c:pt>
                <c:pt idx="17">
                  <c:v>0.23534420000000003</c:v>
                </c:pt>
                <c:pt idx="18">
                  <c:v>0.12021140000000001</c:v>
                </c:pt>
                <c:pt idx="19">
                  <c:v>5.8249799999999997E-2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460032"/>
        <c:axId val="188470400"/>
      </c:scatterChart>
      <c:valAx>
        <c:axId val="188460032"/>
        <c:scaling>
          <c:orientation val="minMax"/>
          <c:min val="6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redshift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8470400"/>
        <c:crosses val="autoZero"/>
        <c:crossBetween val="midCat"/>
      </c:valAx>
      <c:valAx>
        <c:axId val="1884704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density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846003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Number of </a:t>
            </a:r>
            <a:r>
              <a:rPr lang="en-US" dirty="0" smtClean="0"/>
              <a:t>z=6-10 </a:t>
            </a:r>
            <a:r>
              <a:rPr lang="en-US" dirty="0"/>
              <a:t>galaxies for different </a:t>
            </a:r>
            <a:r>
              <a:rPr lang="en-US" dirty="0" smtClean="0"/>
              <a:t>Field</a:t>
            </a:r>
            <a:r>
              <a:rPr lang="en-US" baseline="0" dirty="0" smtClean="0"/>
              <a:t> of Views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'JWST 12'!$X$189:$X$195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10</c:v>
                </c:pt>
              </c:numCache>
            </c:numRef>
          </c:xVal>
          <c:yVal>
            <c:numRef>
              <c:f>'JWST 12'!$Z$189:$Z$195</c:f>
              <c:numCache>
                <c:formatCode>General</c:formatCode>
                <c:ptCount val="7"/>
                <c:pt idx="0">
                  <c:v>450.39884226000009</c:v>
                </c:pt>
                <c:pt idx="1">
                  <c:v>679.08267544000012</c:v>
                </c:pt>
                <c:pt idx="2">
                  <c:v>828.08866410000007</c:v>
                </c:pt>
                <c:pt idx="3">
                  <c:v>972.74309656000003</c:v>
                </c:pt>
                <c:pt idx="4">
                  <c:v>1069.0885552</c:v>
                </c:pt>
                <c:pt idx="5">
                  <c:v>1175.9993831999998</c:v>
                </c:pt>
                <c:pt idx="6">
                  <c:v>1500.0409972000002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339584"/>
        <c:axId val="24404352"/>
      </c:scatterChart>
      <c:valAx>
        <c:axId val="243395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No. of Fields of View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4404352"/>
        <c:crosses val="autoZero"/>
        <c:crossBetween val="midCat"/>
      </c:valAx>
      <c:valAx>
        <c:axId val="24404352"/>
        <c:scaling>
          <c:orientation val="minMax"/>
          <c:min val="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43395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dirty="0"/>
              <a:t>Number of </a:t>
            </a:r>
            <a:r>
              <a:rPr lang="en-GB" dirty="0" smtClean="0"/>
              <a:t>z=12-16 </a:t>
            </a:r>
            <a:r>
              <a:rPr lang="en-GB" dirty="0"/>
              <a:t>galaxies for different </a:t>
            </a:r>
            <a:r>
              <a:rPr lang="en-GB" dirty="0" smtClean="0"/>
              <a:t>Field </a:t>
            </a:r>
            <a:r>
              <a:rPr lang="en-GB" dirty="0"/>
              <a:t>of Views</a:t>
            </a:r>
          </a:p>
        </c:rich>
      </c:tx>
      <c:layout>
        <c:manualLayout>
          <c:xMode val="edge"/>
          <c:yMode val="edge"/>
          <c:x val="0.16775699912510936"/>
          <c:y val="0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9.5669072615923029E-2"/>
          <c:y val="0.2059234579996162"/>
          <c:w val="0.85969203849518816"/>
          <c:h val="0.67809668875175488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'JWST 12'!$X$189:$X$195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10</c:v>
                </c:pt>
              </c:numCache>
            </c:numRef>
          </c:xVal>
          <c:yVal>
            <c:numRef>
              <c:f>'JWST 12'!$AB$189:$AB$195</c:f>
              <c:numCache>
                <c:formatCode>General</c:formatCode>
                <c:ptCount val="7"/>
                <c:pt idx="0">
                  <c:v>7.2295827400000006</c:v>
                </c:pt>
                <c:pt idx="1">
                  <c:v>8.9625042400000012</c:v>
                </c:pt>
                <c:pt idx="2">
                  <c:v>9.2620398000000002</c:v>
                </c:pt>
                <c:pt idx="3">
                  <c:v>9.7340440800000003</c:v>
                </c:pt>
                <c:pt idx="4">
                  <c:v>9.4754750000000012</c:v>
                </c:pt>
                <c:pt idx="5">
                  <c:v>9.5548003199999982</c:v>
                </c:pt>
                <c:pt idx="6">
                  <c:v>9.0882820000000013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303552"/>
        <c:axId val="73319168"/>
      </c:scatterChart>
      <c:valAx>
        <c:axId val="73303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Field of View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3319168"/>
        <c:crosses val="autoZero"/>
        <c:crossBetween val="midCat"/>
      </c:valAx>
      <c:valAx>
        <c:axId val="73319168"/>
        <c:scaling>
          <c:orientation val="minMax"/>
          <c:min val="1.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galaxies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33035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dirty="0" smtClean="0"/>
              <a:t>Redshift 12-16</a:t>
            </a:r>
            <a:endParaRPr lang="en-GB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'E-ELT 14'!$O$184:$V$184</c:f>
              <c:numCache>
                <c:formatCode>General</c:formatCode>
                <c:ptCount val="8"/>
                <c:pt idx="0">
                  <c:v>12.25</c:v>
                </c:pt>
                <c:pt idx="1">
                  <c:v>12.75</c:v>
                </c:pt>
                <c:pt idx="2">
                  <c:v>13.25</c:v>
                </c:pt>
                <c:pt idx="3">
                  <c:v>13.75</c:v>
                </c:pt>
                <c:pt idx="4">
                  <c:v>14.25</c:v>
                </c:pt>
                <c:pt idx="5">
                  <c:v>14.75</c:v>
                </c:pt>
                <c:pt idx="6">
                  <c:v>15.25</c:v>
                </c:pt>
                <c:pt idx="7">
                  <c:v>15.75</c:v>
                </c:pt>
              </c:numCache>
            </c:numRef>
          </c:xVal>
          <c:yVal>
            <c:numRef>
              <c:f>'E-ELT 14'!$O$185:$V$185</c:f>
              <c:numCache>
                <c:formatCode>General</c:formatCode>
                <c:ptCount val="8"/>
                <c:pt idx="0">
                  <c:v>1.8446519999999998E-2</c:v>
                </c:pt>
                <c:pt idx="1">
                  <c:v>6.3848000000000004E-3</c:v>
                </c:pt>
                <c:pt idx="2">
                  <c:v>1.9709599999999999E-3</c:v>
                </c:pt>
                <c:pt idx="3">
                  <c:v>5.2050000000000002E-4</c:v>
                </c:pt>
                <c:pt idx="4">
                  <c:v>1.2491999999999999E-4</c:v>
                </c:pt>
                <c:pt idx="5">
                  <c:v>2.0820000000000001E-5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0"/>
        </c:ser>
        <c:ser>
          <c:idx val="1"/>
          <c:order val="1"/>
          <c:spPr>
            <a:ln w="28575">
              <a:noFill/>
            </a:ln>
          </c:spPr>
          <c:xVal>
            <c:numRef>
              <c:f>'E-ELT 14'!$O$184:$V$184</c:f>
              <c:numCache>
                <c:formatCode>General</c:formatCode>
                <c:ptCount val="8"/>
                <c:pt idx="0">
                  <c:v>12.25</c:v>
                </c:pt>
                <c:pt idx="1">
                  <c:v>12.75</c:v>
                </c:pt>
                <c:pt idx="2">
                  <c:v>13.25</c:v>
                </c:pt>
                <c:pt idx="3">
                  <c:v>13.75</c:v>
                </c:pt>
                <c:pt idx="4">
                  <c:v>14.25</c:v>
                </c:pt>
                <c:pt idx="5">
                  <c:v>14.75</c:v>
                </c:pt>
                <c:pt idx="6">
                  <c:v>15.25</c:v>
                </c:pt>
                <c:pt idx="7">
                  <c:v>15.75</c:v>
                </c:pt>
              </c:numCache>
            </c:numRef>
          </c:xVal>
          <c:yVal>
            <c:numRef>
              <c:f>'E-ELT 14'!$O$186:$V$186</c:f>
              <c:numCache>
                <c:formatCode>General</c:formatCode>
                <c:ptCount val="8"/>
                <c:pt idx="0">
                  <c:v>5.1633599999999997E-3</c:v>
                </c:pt>
                <c:pt idx="1">
                  <c:v>1.34636E-3</c:v>
                </c:pt>
                <c:pt idx="2">
                  <c:v>2.7760000000000003E-4</c:v>
                </c:pt>
                <c:pt idx="3">
                  <c:v>4.1640000000000001E-5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0"/>
        </c:ser>
        <c:ser>
          <c:idx val="2"/>
          <c:order val="2"/>
          <c:spPr>
            <a:ln w="28575">
              <a:noFill/>
            </a:ln>
          </c:spPr>
          <c:xVal>
            <c:numRef>
              <c:f>'E-ELT 14'!$O$184:$V$184</c:f>
              <c:numCache>
                <c:formatCode>General</c:formatCode>
                <c:ptCount val="8"/>
                <c:pt idx="0">
                  <c:v>12.25</c:v>
                </c:pt>
                <c:pt idx="1">
                  <c:v>12.75</c:v>
                </c:pt>
                <c:pt idx="2">
                  <c:v>13.25</c:v>
                </c:pt>
                <c:pt idx="3">
                  <c:v>13.75</c:v>
                </c:pt>
                <c:pt idx="4">
                  <c:v>14.25</c:v>
                </c:pt>
                <c:pt idx="5">
                  <c:v>14.75</c:v>
                </c:pt>
                <c:pt idx="6">
                  <c:v>15.25</c:v>
                </c:pt>
                <c:pt idx="7">
                  <c:v>15.75</c:v>
                </c:pt>
              </c:numCache>
            </c:numRef>
          </c:xVal>
          <c:yVal>
            <c:numRef>
              <c:f>'E-ELT 14'!$O$187:$V$187</c:f>
              <c:numCache>
                <c:formatCode>General</c:formatCode>
                <c:ptCount val="8"/>
                <c:pt idx="0">
                  <c:v>2.2902E-3</c:v>
                </c:pt>
                <c:pt idx="1">
                  <c:v>4.9967999999999996E-4</c:v>
                </c:pt>
                <c:pt idx="2">
                  <c:v>6.2459999999999995E-5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0"/>
        </c:ser>
        <c:ser>
          <c:idx val="3"/>
          <c:order val="3"/>
          <c:spPr>
            <a:ln w="28575">
              <a:noFill/>
            </a:ln>
          </c:spPr>
          <c:xVal>
            <c:numRef>
              <c:f>'E-ELT 14'!$O$184:$V$184</c:f>
              <c:numCache>
                <c:formatCode>General</c:formatCode>
                <c:ptCount val="8"/>
                <c:pt idx="0">
                  <c:v>12.25</c:v>
                </c:pt>
                <c:pt idx="1">
                  <c:v>12.75</c:v>
                </c:pt>
                <c:pt idx="2">
                  <c:v>13.25</c:v>
                </c:pt>
                <c:pt idx="3">
                  <c:v>13.75</c:v>
                </c:pt>
                <c:pt idx="4">
                  <c:v>14.25</c:v>
                </c:pt>
                <c:pt idx="5">
                  <c:v>14.75</c:v>
                </c:pt>
                <c:pt idx="6">
                  <c:v>15.25</c:v>
                </c:pt>
                <c:pt idx="7">
                  <c:v>15.75</c:v>
                </c:pt>
              </c:numCache>
            </c:numRef>
          </c:xVal>
          <c:yVal>
            <c:numRef>
              <c:f>'E-ELT 14'!$O$188:$V$188</c:f>
              <c:numCache>
                <c:formatCode>General</c:formatCode>
                <c:ptCount val="8"/>
                <c:pt idx="0">
                  <c:v>1.0826399999999999E-3</c:v>
                </c:pt>
                <c:pt idx="1">
                  <c:v>1.9432E-4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0"/>
        </c:ser>
        <c:ser>
          <c:idx val="4"/>
          <c:order val="4"/>
          <c:spPr>
            <a:ln w="28575">
              <a:noFill/>
            </a:ln>
          </c:spPr>
          <c:xVal>
            <c:numRef>
              <c:f>'E-ELT 14'!$O$184:$V$184</c:f>
              <c:numCache>
                <c:formatCode>General</c:formatCode>
                <c:ptCount val="8"/>
                <c:pt idx="0">
                  <c:v>12.25</c:v>
                </c:pt>
                <c:pt idx="1">
                  <c:v>12.75</c:v>
                </c:pt>
                <c:pt idx="2">
                  <c:v>13.25</c:v>
                </c:pt>
                <c:pt idx="3">
                  <c:v>13.75</c:v>
                </c:pt>
                <c:pt idx="4">
                  <c:v>14.25</c:v>
                </c:pt>
                <c:pt idx="5">
                  <c:v>14.75</c:v>
                </c:pt>
                <c:pt idx="6">
                  <c:v>15.25</c:v>
                </c:pt>
                <c:pt idx="7">
                  <c:v>15.75</c:v>
                </c:pt>
              </c:numCache>
            </c:numRef>
          </c:xVal>
          <c:yVal>
            <c:numRef>
              <c:f>'E-ELT 14'!$O$189:$V$189</c:f>
              <c:numCache>
                <c:formatCode>General</c:formatCode>
                <c:ptCount val="8"/>
                <c:pt idx="0">
                  <c:v>4.1640000000000004E-4</c:v>
                </c:pt>
                <c:pt idx="1">
                  <c:v>3.4700000000000003E-5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0"/>
        </c:ser>
        <c:ser>
          <c:idx val="5"/>
          <c:order val="5"/>
          <c:spPr>
            <a:ln w="28575">
              <a:noFill/>
            </a:ln>
          </c:spPr>
          <c:xVal>
            <c:numRef>
              <c:f>'E-ELT 14'!$O$184:$V$184</c:f>
              <c:numCache>
                <c:formatCode>General</c:formatCode>
                <c:ptCount val="8"/>
                <c:pt idx="0">
                  <c:v>12.25</c:v>
                </c:pt>
                <c:pt idx="1">
                  <c:v>12.75</c:v>
                </c:pt>
                <c:pt idx="2">
                  <c:v>13.25</c:v>
                </c:pt>
                <c:pt idx="3">
                  <c:v>13.75</c:v>
                </c:pt>
                <c:pt idx="4">
                  <c:v>14.25</c:v>
                </c:pt>
                <c:pt idx="5">
                  <c:v>14.75</c:v>
                </c:pt>
                <c:pt idx="6">
                  <c:v>15.25</c:v>
                </c:pt>
                <c:pt idx="7">
                  <c:v>15.75</c:v>
                </c:pt>
              </c:numCache>
            </c:numRef>
          </c:xVal>
          <c:yVal>
            <c:numRef>
              <c:f>'E-ELT 14'!$O$190:$V$190</c:f>
              <c:numCache>
                <c:formatCode>General</c:formatCode>
                <c:ptCount val="8"/>
                <c:pt idx="0">
                  <c:v>2.0820000000000002E-4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737472"/>
        <c:axId val="27903488"/>
      </c:scatterChart>
      <c:valAx>
        <c:axId val="27737472"/>
        <c:scaling>
          <c:orientation val="minMax"/>
          <c:max val="16"/>
          <c:min val="12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 dirty="0" smtClean="0"/>
                  <a:t>Redshift</a:t>
                </a:r>
                <a:endParaRPr lang="en-GB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7903488"/>
        <c:crosses val="autoZero"/>
        <c:crossBetween val="midCat"/>
      </c:valAx>
      <c:valAx>
        <c:axId val="2790348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 dirty="0" smtClean="0"/>
                  <a:t>Number Density</a:t>
                </a:r>
                <a:endParaRPr lang="en-GB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77374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D87E1-1FA2-430C-BE11-8CDF1A47986B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0BBDB-40D1-432F-B939-2BC5D2CD0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87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CFD4-ABAA-4CE2-8C5E-F446461854D8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4684-2C91-4A6A-94F8-C74541819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24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CFD4-ABAA-4CE2-8C5E-F446461854D8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4684-2C91-4A6A-94F8-C74541819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8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CFD4-ABAA-4CE2-8C5E-F446461854D8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4684-2C91-4A6A-94F8-C74541819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62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CFD4-ABAA-4CE2-8C5E-F446461854D8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4684-2C91-4A6A-94F8-C74541819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26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CFD4-ABAA-4CE2-8C5E-F446461854D8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4684-2C91-4A6A-94F8-C74541819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07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CFD4-ABAA-4CE2-8C5E-F446461854D8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4684-2C91-4A6A-94F8-C74541819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03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CFD4-ABAA-4CE2-8C5E-F446461854D8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4684-2C91-4A6A-94F8-C74541819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33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CFD4-ABAA-4CE2-8C5E-F446461854D8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4684-2C91-4A6A-94F8-C74541819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03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CFD4-ABAA-4CE2-8C5E-F446461854D8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4684-2C91-4A6A-94F8-C74541819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7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CFD4-ABAA-4CE2-8C5E-F446461854D8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4684-2C91-4A6A-94F8-C74541819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3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CFD4-ABAA-4CE2-8C5E-F446461854D8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4684-2C91-4A6A-94F8-C74541819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67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CFD4-ABAA-4CE2-8C5E-F446461854D8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14684-2C91-4A6A-94F8-C74541819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09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Rahim’s spread sheet in conjunction with the Prediction group’s program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(a last minute change!)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2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dirty="0" smtClean="0"/>
              <a:t>The Results - JWST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04248" y="1340768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Z= 12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510399164"/>
              </p:ext>
            </p:extLst>
          </p:nvPr>
        </p:nvGraphicFramePr>
        <p:xfrm>
          <a:off x="9852" y="764704"/>
          <a:ext cx="5072106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151055414"/>
              </p:ext>
            </p:extLst>
          </p:nvPr>
        </p:nvGraphicFramePr>
        <p:xfrm>
          <a:off x="4303692" y="3356992"/>
          <a:ext cx="4840308" cy="350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948159"/>
              </p:ext>
            </p:extLst>
          </p:nvPr>
        </p:nvGraphicFramePr>
        <p:xfrm>
          <a:off x="1403648" y="4653136"/>
          <a:ext cx="24384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z 6 to 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z 6 to 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z 10 to 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256.2284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243.1858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13.04266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358.6314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343.3654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15.26593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447.0898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429.9563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17.13353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516.4115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498.2834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18.12807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557.3707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539.5892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17.78147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605.2946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587.2636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18.03091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739.9798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722.4973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17.48247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444208" y="4005064"/>
            <a:ext cx="504056" cy="2304256"/>
            <a:chOff x="2483768" y="1340768"/>
            <a:chExt cx="504056" cy="230425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987824" y="1340768"/>
              <a:ext cx="0" cy="230425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2483768" y="1772816"/>
              <a:ext cx="50405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292080" y="1988839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Redshift plotted against number density for a survey of consistent total length but different depths/areas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59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93474162"/>
              </p:ext>
            </p:extLst>
          </p:nvPr>
        </p:nvGraphicFramePr>
        <p:xfrm>
          <a:off x="2411760" y="116632"/>
          <a:ext cx="4968552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9513595"/>
              </p:ext>
            </p:extLst>
          </p:nvPr>
        </p:nvGraphicFramePr>
        <p:xfrm>
          <a:off x="2627784" y="3356992"/>
          <a:ext cx="457200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481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results – E-ELT</a:t>
            </a:r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892493"/>
              </p:ext>
            </p:extLst>
          </p:nvPr>
        </p:nvGraphicFramePr>
        <p:xfrm>
          <a:off x="251520" y="119675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573812"/>
              </p:ext>
            </p:extLst>
          </p:nvPr>
        </p:nvGraphicFramePr>
        <p:xfrm>
          <a:off x="4211960" y="35010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687332"/>
              </p:ext>
            </p:extLst>
          </p:nvPr>
        </p:nvGraphicFramePr>
        <p:xfrm>
          <a:off x="1475656" y="4437112"/>
          <a:ext cx="12192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z 6 to 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z 10 to 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124.6401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0.990206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143.9246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0.557643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159.8793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0.39837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167.9773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0.287566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163.4247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0.183945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164.7034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0.136371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92080" y="1988839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Redshift plotted against number density for a survey of consistent total length but different depths/areas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804248" y="1340768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Z= 14</a:t>
            </a:r>
          </a:p>
        </p:txBody>
      </p:sp>
    </p:spTree>
    <p:extLst>
      <p:ext uri="{BB962C8B-B14F-4D97-AF65-F5344CB8AC3E}">
        <p14:creationId xmlns:p14="http://schemas.microsoft.com/office/powerpoint/2010/main" val="85405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things to consider: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Cosmic variance – in favour of more fields of view.</a:t>
            </a:r>
          </a:p>
          <a:p>
            <a:r>
              <a:rPr lang="en-GB" dirty="0" smtClean="0"/>
              <a:t>E ELT </a:t>
            </a:r>
            <a:r>
              <a:rPr lang="en-GB" dirty="0" err="1" smtClean="0"/>
              <a:t>vs</a:t>
            </a:r>
            <a:r>
              <a:rPr lang="en-GB" dirty="0" smtClean="0"/>
              <a:t> James Webb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01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Making the best use of the 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GB" dirty="0" smtClean="0"/>
              <a:t>Output: a number density</a:t>
            </a:r>
          </a:p>
          <a:p>
            <a:r>
              <a:rPr lang="en-GB" dirty="0" smtClean="0"/>
              <a:t>How to get from that to a telescope?</a:t>
            </a:r>
          </a:p>
          <a:p>
            <a:r>
              <a:rPr lang="en-GB" dirty="0" smtClean="0"/>
              <a:t>Split up z and mag</a:t>
            </a:r>
          </a:p>
          <a:p>
            <a:r>
              <a:rPr lang="en-GB" dirty="0" smtClean="0"/>
              <a:t>Constrain the time – 3 bands, HUDF</a:t>
            </a:r>
          </a:p>
          <a:p>
            <a:r>
              <a:rPr lang="en-GB" dirty="0" smtClean="0"/>
              <a:t>Rahim’s program tells us the magnitude</a:t>
            </a:r>
          </a:p>
          <a:p>
            <a:r>
              <a:rPr lang="en-GB" dirty="0" smtClean="0"/>
              <a:t>Is it better to do one </a:t>
            </a:r>
            <a:br>
              <a:rPr lang="en-GB" dirty="0" smtClean="0"/>
            </a:br>
            <a:r>
              <a:rPr lang="en-GB" dirty="0" smtClean="0"/>
              <a:t>very deep survey or many</a:t>
            </a:r>
            <a:br>
              <a:rPr lang="en-GB" dirty="0" smtClean="0"/>
            </a:br>
            <a:r>
              <a:rPr lang="en-GB" dirty="0" smtClean="0"/>
              <a:t>shallower ones?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52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 the program for large range of z and m</a:t>
            </a:r>
          </a:p>
          <a:p>
            <a:r>
              <a:rPr lang="en-GB" dirty="0" smtClean="0"/>
              <a:t>Pick a total survey time</a:t>
            </a:r>
          </a:p>
          <a:p>
            <a:r>
              <a:rPr lang="en-GB" dirty="0" smtClean="0"/>
              <a:t>Split this time up: </a:t>
            </a:r>
          </a:p>
          <a:p>
            <a:pPr lvl="1"/>
            <a:r>
              <a:rPr lang="en-GB" dirty="0" smtClean="0"/>
              <a:t>Example: 0.7 mil </a:t>
            </a:r>
            <a:r>
              <a:rPr lang="en-GB" dirty="0" err="1" smtClean="0"/>
              <a:t>secs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66644"/>
              </p:ext>
            </p:extLst>
          </p:nvPr>
        </p:nvGraphicFramePr>
        <p:xfrm>
          <a:off x="1835696" y="4005064"/>
          <a:ext cx="662736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235581"/>
                <a:gridCol w="2359787"/>
              </a:tblGrid>
              <a:tr h="139040">
                <a:tc>
                  <a:txBody>
                    <a:bodyPr/>
                    <a:lstStyle/>
                    <a:p>
                      <a:r>
                        <a:rPr lang="en-GB" dirty="0" smtClean="0"/>
                        <a:t>No. of </a:t>
                      </a:r>
                      <a:r>
                        <a:rPr lang="en-GB" dirty="0" err="1" smtClean="0"/>
                        <a:t>pointings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Fraction</a:t>
                      </a:r>
                      <a:r>
                        <a:rPr lang="en-GB" baseline="0" dirty="0" smtClean="0"/>
                        <a:t> of total 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Time (million seconds)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½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¼</a:t>
                      </a:r>
                      <a:r>
                        <a:rPr lang="en-GB" baseline="0" dirty="0" smtClean="0"/>
                        <a:t> 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0.175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88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038353"/>
              </p:ext>
            </p:extLst>
          </p:nvPr>
        </p:nvGraphicFramePr>
        <p:xfrm>
          <a:off x="1835697" y="332651"/>
          <a:ext cx="5256582" cy="6326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5969"/>
                <a:gridCol w="1106805"/>
                <a:gridCol w="743772"/>
                <a:gridCol w="788046"/>
                <a:gridCol w="790995"/>
                <a:gridCol w="790995"/>
              </a:tblGrid>
              <a:tr h="16200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Group Studies - Observing Time Calculations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</a:tr>
              <a:tr h="16200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</a:tr>
              <a:tr h="162002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m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28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29.1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</a:tr>
              <a:tr h="16200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z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 dirty="0">
                          <a:effectLst/>
                        </a:rPr>
                        <a:t> 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9.69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13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</a:tr>
              <a:tr h="16200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700" u="none" strike="noStrike">
                          <a:effectLst/>
                        </a:rPr>
                        <a:t>λ(</a:t>
                      </a:r>
                      <a:r>
                        <a:rPr lang="en-GB" sz="700" u="none" strike="noStrike">
                          <a:effectLst/>
                        </a:rPr>
                        <a:t>obs)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1.60E-06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2.10E-06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</a:tr>
              <a:tr h="16200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700" u="none" strike="noStrike">
                          <a:effectLst/>
                        </a:rPr>
                        <a:t>ν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1.87E+14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1.43E+14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</a:tr>
              <a:tr h="16200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Energy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1.24E-19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9.47E-20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</a:tr>
              <a:tr h="16200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Photons per joule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8.06E+18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1.06E+19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</a:tr>
              <a:tr h="16200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F</a:t>
                      </a:r>
                      <a:r>
                        <a:rPr lang="el-GR" sz="700" u="none" strike="noStrike">
                          <a:effectLst/>
                        </a:rPr>
                        <a:t>ν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2.29E-31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8.32E-32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</a:tr>
              <a:tr h="16200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F</a:t>
                      </a:r>
                      <a:r>
                        <a:rPr lang="el-GR" sz="700" u="none" strike="noStrike" dirty="0">
                          <a:effectLst/>
                        </a:rPr>
                        <a:t>λ</a:t>
                      </a:r>
                      <a:endParaRPr lang="el-G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2.67E-24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5.66E-25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</a:tr>
              <a:tr h="202502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VLT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Photons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2.28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0.63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</a:tr>
              <a:tr h="202502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Time (seconds)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2752032.70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35805871.61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</a:tr>
              <a:tr h="21870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Time (hours)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764.45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9946.08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</a:tr>
              <a:tr h="21870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# of Exposures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4235.70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54659.71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</a:tr>
              <a:tr h="218702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Euclid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Photons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0.13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0.04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</a:tr>
              <a:tr h="218702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a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0.02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0.00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</a:tr>
              <a:tr h="218702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b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-355.45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-345.86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</a:tr>
              <a:tr h="218702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-929710.36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-929710.36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</a:tr>
              <a:tr h="21870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Time (Seconds)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22529.38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258206.52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</a:tr>
              <a:tr h="21870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Time (Hours)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6.26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71.72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</a:tr>
              <a:tr h="21870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# of Exposures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1.84E-02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6.39E-02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</a:tr>
              <a:tr h="218702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E-ELT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Photons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52.32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14.50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</a:tr>
              <a:tr h="21870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Time (Seconds)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19165.65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249358.53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</a:tr>
              <a:tr h="21870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Time (hours)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5.32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69.27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</a:tr>
              <a:tr h="21870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# of Exposures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36.82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407.05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</a:tr>
              <a:tr h="218702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JWST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Filter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0.151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0.21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</a:tr>
              <a:tr h="20250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Photons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0.81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0.31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</a:tr>
              <a:tr h="21870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a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0.66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0.10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 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</a:tr>
              <a:tr h="21870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b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-786.13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-736.18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</a:tr>
              <a:tr h="16200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-3064501.29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-3064501.29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</a:tr>
              <a:tr h="21870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Time (seconds)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2828.61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1.05E+04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</a:tr>
              <a:tr h="21870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Time (Hours)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0.79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2.91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 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95" marR="5795" marT="579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4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steps (continued)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deep can we go?</a:t>
            </a:r>
          </a:p>
          <a:p>
            <a:r>
              <a:rPr lang="en-GB" dirty="0" smtClean="0"/>
              <a:t>Upper limit for program: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653740"/>
              </p:ext>
            </p:extLst>
          </p:nvPr>
        </p:nvGraphicFramePr>
        <p:xfrm>
          <a:off x="5220072" y="-387424"/>
          <a:ext cx="3830856" cy="77636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619"/>
                <a:gridCol w="159619"/>
                <a:gridCol w="159619"/>
                <a:gridCol w="159619"/>
                <a:gridCol w="159619"/>
                <a:gridCol w="159619"/>
                <a:gridCol w="159619"/>
                <a:gridCol w="159619"/>
                <a:gridCol w="159619"/>
                <a:gridCol w="159619"/>
                <a:gridCol w="159619"/>
                <a:gridCol w="159619"/>
                <a:gridCol w="159619"/>
                <a:gridCol w="159619"/>
                <a:gridCol w="159619"/>
                <a:gridCol w="159619"/>
                <a:gridCol w="159619"/>
                <a:gridCol w="159619"/>
                <a:gridCol w="159619"/>
                <a:gridCol w="159619"/>
                <a:gridCol w="159619"/>
                <a:gridCol w="159619"/>
                <a:gridCol w="159619"/>
                <a:gridCol w="159619"/>
              </a:tblGrid>
              <a:tr h="45752"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6.5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7.5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8.5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9.5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10.5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11.5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12.5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13.5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14.5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15.5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25.1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25.2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25.3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25.4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25.5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25.6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25.7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25.8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25.9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26.1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26.2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26.3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26.4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0.039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0.042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26.5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0.079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0.085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26.6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0.152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0.015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0.168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26.7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0.279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0.033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0.315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26.8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0.489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0.067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0.562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26.9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0.823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0.13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0.014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0.968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1.333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0.239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0.031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1.606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27.1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2.084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0.42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0.063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2.574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27.2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3.153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0.708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0.122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0.015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3.999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27.3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4.632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1.149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0.224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0.033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6.041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27.4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6.623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1.798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0.391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0.065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8.886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27.5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9.236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2.725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0.657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0.124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12.762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27.6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12.591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4.009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1.062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0.226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0.037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17.929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27.7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16.811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5.738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1.657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0.391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0.072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24.68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27.8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22.021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8.011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2.502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0.65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0.135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0.022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33.344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27.9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28.347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10.931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3.669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1.042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0.241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0.044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44.281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35.913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14.607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5.238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1.612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0.412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0.085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0.014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57.883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28.1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44.841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19.15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7.294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2.418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0.675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0.155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0.028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74.565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28.2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55.247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24.67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9.929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3.522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1.068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0.272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0.056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94.774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28.3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67.244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31.278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13.241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4.997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1.634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0.455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0.104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118.975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28.4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80.941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39.081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17.326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6.92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2.424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0.735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0.186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0.038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147.658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28.5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96.443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48.183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22.283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9.374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3.497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1.144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0.318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0.073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0.013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181.33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28.6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113.851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58.684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28.208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12.443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4.918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1.726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0.522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0.132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0.027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220.516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28.7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133.267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70.682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35.197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16.214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6.755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2.527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0.825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0.23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0.053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265.761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28.8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154.79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84.27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43.341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20.774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9.082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3.603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1.263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0.382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0.097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317.625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28.9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178.523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99.541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52.731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26.209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11.974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5.013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1.875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0.613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0.171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376.698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204.569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116.584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63.451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32.601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15.507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6.818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2.706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0.95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0.289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0.074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0.016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443.568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29.1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233.038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135.491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75.587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40.033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19.757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9.086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3.806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1.427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0.469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0.132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0.031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518.864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29.2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264.044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156.353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89.22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48.584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24.799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11.882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5.23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2.081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0.734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0.225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0.058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0.012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603.224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29.3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297.71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179.265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104.432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58.33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30.706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15.275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7.035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2.956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1.113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0.369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0.105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0.025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697.327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29.4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334.167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204.325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121.306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69.346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37.549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19.331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9.28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4.097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1.638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0.582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0.047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801.86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29.5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373.557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231.638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139.923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81.706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45.398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24.117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12.025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5.556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2.345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0.889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0.297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0.086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0.021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917.563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29.6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416.033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261.314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160.372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95.485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54.319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29.696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15.328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7.384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3.276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1.318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0.473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0.148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1045.197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29.7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461.764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293.472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182.74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110.755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64.379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36.132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19.251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9.633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4.472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0.727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0.246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0.072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1185.566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29.8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510.93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328.241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207.124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127.593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75.645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43.487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23.85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12.357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5.981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2.67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1.083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0.393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0.125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0.034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1339.522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29.9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563.729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365.759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233.626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146.079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88.182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51.819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29.183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15.609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7.848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3.666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1.57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0.607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0.208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0.062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0.016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1507.967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620.377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406.18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262.353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166.294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102.057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61.19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35.305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19.441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10.121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4.928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2.217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0.909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0.334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0.108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1691.852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30.1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681.106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449.666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293.424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188.326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117.34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71.658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42.271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23.904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12.847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6.497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3.057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1.322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0.517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0.055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0.014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1892.188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30.2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746.171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496.396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326.967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212.27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134.102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83.284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50.135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29.049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16.073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8.416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4.127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1.873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0.777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0.29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0.095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0.027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2110.06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30.3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815.845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546.566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363.12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238.226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152.42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96.128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58.951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34.926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19.846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10.726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5.462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2.592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1.133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0.449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0.159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0.049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0.013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2346.615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30.4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890.428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600.386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402.035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266.304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172.374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110.256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68.772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41.583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24.21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13.47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7.099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3.51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1.609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0.676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0.256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0.086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0.025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2603.086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30.5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970.239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658.085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443.874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296.622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194.052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125.735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79.654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49.068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29.211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16.689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9.077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4.658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2.232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0.987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0.397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0.143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0.046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0.013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2880.786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30.6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1055.628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719.913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488.816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329.308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217.547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142.634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91.654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57.431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34.893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20.424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11.434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6.071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3.028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1.404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0.598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0.23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0.079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0.024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3181.123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30.7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1146.968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786.137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537.055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364.502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242.96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161.031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104.831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66.721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41.3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24.717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14.206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7.781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4.027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1.95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0.873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0.357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0.131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0.043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0.012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3505.605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30.8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1244.665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857.05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588.801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402.357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270.401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181.007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119.25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76.989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48.475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29.606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17.43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9.824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5.258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2.649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1.243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0.537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0.211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0.074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0.023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0.006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3855.856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30.9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1349.155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932.965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644.28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443.036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299.99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202.65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134.975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88.289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56.464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35.131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21.144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12.232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6.752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3.527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1.727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0.784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0.326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0.122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0.041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0.012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4233.602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1460.905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1014.222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703.739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486.72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331.856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226.056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152.08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100.676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65.313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41.332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25.383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15.038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8.538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4.61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2.346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1.115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0.489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0.195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0.022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4640.705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31.1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1580.421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1101.187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767.446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533.602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366.14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251.329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170.642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114.21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75.068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48.25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30.183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18.276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10.647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5.925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3.125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1.548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0.713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0.302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0.116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5079.17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31.2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1708.245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1194.255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835.687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583.894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402.996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278.581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190.745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128.955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85.781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55.927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35.58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21.979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13.108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7.5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4.087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2.103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1.013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0.451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0.184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0.068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5551.139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31.3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1844.96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1293.85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908.774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637.823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442.589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307.936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212.48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144.98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97.505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64.404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41.611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26.178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15.953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9.362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5.255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2.801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1.405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0.656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0.283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0.111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6058.916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31.4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1991.191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1400.43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987.043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695.637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485.101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339.525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235.946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162.359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110.297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73.728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48.313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30.906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19.209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11.537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6.655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3.661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1.906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0.931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0.422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0.175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6604.972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31.5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2147.61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1514.487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1070.853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757.601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530.725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373.494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261.25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181.172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124.218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83.947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55.726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36.197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22.906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14.052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8.31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4.707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2.536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1.288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0.611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0.268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7191.958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31.6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2314.939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1636.548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1160.596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824.003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579.674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410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288.509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201.506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139.334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95.11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63.89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42.085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27.075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16.935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10.245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5.96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3.312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1.745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0.864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0.398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7822.728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31.7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2493.95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1767.182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1256.69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895.155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632.176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449.212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317.849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223.457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155.716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107.274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72.848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48.604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31.744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20.211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12.485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7.442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4.255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2.318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1.193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0.575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8500.336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31.8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2685.474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1906.998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1359.586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971.39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688.478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491.315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349.409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247.127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173.442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120.498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82.646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55.793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36.946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23.908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15.052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9.175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5.385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3.023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1.612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0.81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9228.067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31.9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2890.401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2056.651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1469.769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1053.07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748.847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536.509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383.337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272.628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192.596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134.844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93.334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63.689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42.712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28.053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17.973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11.181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6.72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3.88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2.137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1.115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10009.45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3141.939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2239.86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1604.261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1152.451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822.049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591.115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424.186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303.228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215.513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151.97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106.077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73.105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49.601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33.026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21.5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13.629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8.373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4.959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2.814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1.52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10961.18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32.1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3379.03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2413.123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1731.927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1247.185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892.157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643.692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463.755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333.072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238.038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168.952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118.84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82.644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56.672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38.206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25.238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16.274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10.2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6.183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3.605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2.009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11870.8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32.2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3632.766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2598.615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1868.655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1348.687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967.315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700.098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506.249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365.167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262.308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187.298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132.676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93.035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64.421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43.929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29.409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19.262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12.294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7.613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4.55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2.61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12846.96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32.3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3904.336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2797.213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2015.098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1457.447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1047.888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760.608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551.874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399.67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288.441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207.097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147.655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104.329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72.888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50.225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34.038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22.615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14.677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9.267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5.665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3.336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13894.37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32.4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4195.012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3009.858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2171.957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1573.989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1134.266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825.517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600.855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436.748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316.567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228.448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163.851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116.583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82.119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57.131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39.154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26.357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17.369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11.163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6.968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4.203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15018.12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32.5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4506.157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3237.559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2339.983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1698.877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1226.872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895.143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653.432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476.587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346.824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251.455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181.344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129.861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92.161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64.683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44.788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30.513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20.391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13.321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8.474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5.225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16223.65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32.6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4839.233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3481.399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2519.983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1832.716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1326.158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969.829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709.866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519.383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379.364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276.236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200.222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144.228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103.066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72.922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50.97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35.108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23.764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15.758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10.199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6.417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17516.82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32.7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5195.805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3742.536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2712.824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1976.159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1432.611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1049.944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770.438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565.351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414.349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302.913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220.58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159.757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114.89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81.891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57.736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40.171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27.512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18.494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12.161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7.794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18903.92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32.8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5577.551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4022.216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2919.436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2129.902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1546.755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1135.887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835.45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614.721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451.956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331.622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242.523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176.529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127.693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91.638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65.121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45.73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31.658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21.548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14.377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9.371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20391.68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32.9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5986.268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4321.772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3140.815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2294.697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1669.153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1228.084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905.229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667.743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492.376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362.509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266.162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194.629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141.543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102.214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73.167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51.816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36.226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24.941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16.864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11.163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21987.37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6423.882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4642.634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3378.031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2471.35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1800.409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1326.996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980.125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724.686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535.815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395.733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291.618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214.151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156.511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113.674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81.916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58.465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41.245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28.696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19.641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13.186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23698.76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33.1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6892.455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4986.334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3632.232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2660.724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1941.173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1433.117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1060.516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785.839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582.496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431.465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319.024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235.197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172.676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126.078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91.414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65.711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46.743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32.836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22.726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15.456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25534.21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33.2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7394.199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5354.516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3904.648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2863.749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2092.143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1546.978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1146.81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851.515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632.658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469.889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348.523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257.876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190.122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139.494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101.714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73.595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52.751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37.385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26.14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17.99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27502.7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33.3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7931.48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5748.94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4196.6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3081.421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2254.069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1669.153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1239.443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922.049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686.56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511.206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380.268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282.307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208.942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153.991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112.87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82.161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59.303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42.369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29.905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20.806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29613.84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33.4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8506.837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6171.496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4509.504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3314.808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2427.755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1800.254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1338.887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997.804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744.482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555.631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414.426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308.62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229.235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169.648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124.942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91.454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66.435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47.819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34.043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23.922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31878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33.5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9122.986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6624.206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4844.879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3565.059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2614.067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1940.942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1445.648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1079.169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806.724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603.396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451.177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336.955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251.111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186.548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137.996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101.525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74.188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53.765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38.579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27.357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34306.28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33.6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9782.84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7109.24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5204.354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3833.406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2813.933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2091.928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1560.271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1166.564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873.611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654.753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490.717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367.463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274.687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204.783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152.103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112.431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82.604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60.24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43.539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31.135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36910.6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33.7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10489.52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7628.923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5589.676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4121.169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3028.35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2253.973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1683.342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1260.44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945.491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709.972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533.255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400.306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300.089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224.453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167.34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124.23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91.73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67.282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48.954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35.276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39703.77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33.8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11246.36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8185.748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6002.718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4429.767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3258.389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2427.897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1815.49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1361.284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1022.741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769.345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579.019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435.663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327.457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245.663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183.791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136.989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101.617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74.931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54.853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39.807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42699.53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33.9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12056.95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8782.385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6445.49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4760.722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3505.198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2614.581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1957.392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1469.618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1105.765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833.186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628.252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473.723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356.937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268.532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201.547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150.779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112.322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83.229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61.272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44.754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45912.63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12925.11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9421.699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6920.148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5115.667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3770.012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2814.968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2109.776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1586.005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1195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901.835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681.219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514.692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388.692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293.184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220.705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165.675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123.903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92.225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68.246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50.146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49358.91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34.1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13854.96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10106.76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7429.001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5496.354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4054.156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3030.077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2273.425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1711.049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1290.915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975.656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738.204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558.794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422.895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319.755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241.373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181.763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136.427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101.969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75.818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56.015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53055.37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34.2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14850.91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10840.85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7974.529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5904.664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4359.053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3260.997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2449.18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1845.4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1394.014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1055.043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799.514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606.267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459.734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348.393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263.666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199.132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149.965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112.518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84.029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62.396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57020.25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34.3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15917.65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11627.51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8559.388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6342.613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4686.23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3508.901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2637.944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1989.76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1504.842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1140.419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865.481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657.37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499.411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379.257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287.709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217.881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164.593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123.932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92.929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69.326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61273.14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34.4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17060.25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12470.5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9186.431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6812.366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5037.325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3775.048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2840.689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2144.88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1623.983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1232.239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936.46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712.383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542.147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412.519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313.638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238.117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180.397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136.277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102.569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76.845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65835.06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34.5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18284.11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13373.89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9858.713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7316.247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5414.1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4060.791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3058.459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2311.57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1752.067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1330.996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1012.836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771.607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588.177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448.365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341.598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259.953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197.465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149.624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113.005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84.999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70728.57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34.6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19595.04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14342.01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10579.51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7856.746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5818.444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4367.583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3292.377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2490.7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1889.772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1437.219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1095.022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835.366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637.757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486.996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371.748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283.516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215.898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164.051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124.298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93.836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75977.88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34.7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20999.23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15379.51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11352.34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8436.538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6252.385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4696.984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3543.648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2683.206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2037.825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1551.475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1183.464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904.011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691.161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528.628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404.259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308.94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235.801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179.643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136.516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103.408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81608.98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34.8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22503.35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16491.39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12180.98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9058.493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6718.102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5050.671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3813.569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2890.094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2197.012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1674.379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1278.644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977.918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748.687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573.495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439.315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336.37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257.289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196.49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149.729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113.772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87649.75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34.9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24114.52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17682.99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13069.46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9725.688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7217.931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5430.443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4103.532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3112.447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2368.176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1806.589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1381.077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1057.495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810.655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621.851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477.117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365.966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280.488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214.691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164.018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124.99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94130.12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45752"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  <a:tr h="89426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totals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>
                          <a:effectLst/>
                        </a:rPr>
                        <a:t>|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349678.7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252973.4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184337.5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135143.4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98739.47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73065.17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54252.8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40393.77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30136.93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22516.75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16837.45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12593.96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9417.126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7035.615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5248.879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3908.06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2902.205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2148.295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1584.065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>
                          <a:effectLst/>
                        </a:rPr>
                        <a:t>1162.675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00" u="none" strike="noStrike" dirty="0">
                          <a:effectLst/>
                        </a:rPr>
                        <a:t>1304076</a:t>
                      </a:r>
                      <a:endParaRPr lang="en-GB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176" marR="2176" marT="2176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207374"/>
              </p:ext>
            </p:extLst>
          </p:nvPr>
        </p:nvGraphicFramePr>
        <p:xfrm>
          <a:off x="467544" y="3429000"/>
          <a:ext cx="8229606" cy="293913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183696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83696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</a:tr>
              <a:tr h="18369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</a:tr>
              <a:tr h="18369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26.5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</a:tr>
              <a:tr h="18369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</a:tr>
              <a:tr h="18369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27.5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</a:tr>
              <a:tr h="18369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</a:tr>
              <a:tr h="18369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0.369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0.002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0.462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</a:tr>
              <a:tr h="18369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4.307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1.405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0.397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0.003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6.226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</a:tr>
              <a:tr h="18369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24.229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10.585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4.211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1.503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0.474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41.169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</a:tr>
              <a:tr h="18369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84.074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44.572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22.241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10.342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4.432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1.729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0.606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168.243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</a:tr>
              <a:tr h="18369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212.701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128.011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74.148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41.055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21.564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10.654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4.904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2.082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0.805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496.204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</a:tr>
              <a:tr h="18369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438.696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286.768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183.094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113.654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68.237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39.397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21.733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11.372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2.571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1171.121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</a:tr>
              <a:tr h="18369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793.732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547.524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372.455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249.076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163.179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104.323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64.802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38.919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22.477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12.407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2368.894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</a:tr>
              <a:tr h="183696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</a:tr>
              <a:tr h="18369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totals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1558.118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1018.943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656.559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415.727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257.905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156.236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92.075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52.566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28.933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15.27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4252.332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54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Steps (continued)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Make up the total observing time:</a:t>
            </a:r>
          </a:p>
          <a:p>
            <a:pPr lvl="1"/>
            <a:r>
              <a:rPr lang="en-GB" dirty="0" smtClean="0"/>
              <a:t>1x 1 mil</a:t>
            </a:r>
          </a:p>
          <a:p>
            <a:pPr lvl="1"/>
            <a:r>
              <a:rPr lang="en-GB" dirty="0" smtClean="0"/>
              <a:t>2x 0.5 mil</a:t>
            </a:r>
          </a:p>
          <a:p>
            <a:pPr lvl="1"/>
            <a:r>
              <a:rPr lang="en-GB" dirty="0" smtClean="0"/>
              <a:t>4x 0.25 mil</a:t>
            </a:r>
          </a:p>
          <a:p>
            <a:pPr lvl="1"/>
            <a:r>
              <a:rPr lang="en-GB" dirty="0" smtClean="0"/>
              <a:t>2x 0.25 mil + 1x 0.5mil</a:t>
            </a:r>
          </a:p>
          <a:p>
            <a:pPr lvl="1"/>
            <a:r>
              <a:rPr lang="en-GB" dirty="0" smtClean="0"/>
              <a:t>10x 0.1 mil</a:t>
            </a:r>
          </a:p>
          <a:p>
            <a:pPr lvl="1"/>
            <a:r>
              <a:rPr lang="en-GB" dirty="0" smtClean="0"/>
              <a:t>5 x 0.1 mil + 2x 0.25 mil</a:t>
            </a:r>
          </a:p>
          <a:p>
            <a:r>
              <a:rPr lang="en-GB" dirty="0" smtClean="0"/>
              <a:t>Trade off: longer exposures </a:t>
            </a:r>
            <a:r>
              <a:rPr lang="en-GB" dirty="0" err="1" smtClean="0"/>
              <a:t>vs</a:t>
            </a:r>
            <a:r>
              <a:rPr lang="en-GB" dirty="0" smtClean="0"/>
              <a:t> Shorter</a:t>
            </a:r>
          </a:p>
        </p:txBody>
      </p:sp>
    </p:spTree>
    <p:extLst>
      <p:ext uri="{BB962C8B-B14F-4D97-AF65-F5344CB8AC3E}">
        <p14:creationId xmlns:p14="http://schemas.microsoft.com/office/powerpoint/2010/main" val="326546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GB" dirty="0" smtClean="0"/>
              <a:t>The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44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196"/>
            <a:ext cx="8229600" cy="1143000"/>
          </a:xfrm>
        </p:spPr>
        <p:txBody>
          <a:bodyPr/>
          <a:lstStyle/>
          <a:p>
            <a:r>
              <a:rPr lang="en-GB" dirty="0" smtClean="0"/>
              <a:t>The Results - JWST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876256" y="1700808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Z= 14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1424305"/>
              </p:ext>
            </p:extLst>
          </p:nvPr>
        </p:nvGraphicFramePr>
        <p:xfrm>
          <a:off x="251520" y="836713"/>
          <a:ext cx="5616624" cy="3024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928740"/>
              </p:ext>
            </p:extLst>
          </p:nvPr>
        </p:nvGraphicFramePr>
        <p:xfrm>
          <a:off x="3059832" y="3501008"/>
          <a:ext cx="5990331" cy="3258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06681"/>
              </p:ext>
            </p:extLst>
          </p:nvPr>
        </p:nvGraphicFramePr>
        <p:xfrm>
          <a:off x="539552" y="4005064"/>
          <a:ext cx="24384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z 6 to 16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z 10 to 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z 6 to 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187.67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8.19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179.48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270.96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9.80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261.15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318.20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9.81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308.39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364.58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10.10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354.48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390.05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9.61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380.45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420.94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9.53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411.41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2483768" y="1340768"/>
            <a:ext cx="504056" cy="2304256"/>
            <a:chOff x="2483768" y="1340768"/>
            <a:chExt cx="504056" cy="2304256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987824" y="1340768"/>
              <a:ext cx="0" cy="230425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2483768" y="1772816"/>
              <a:ext cx="50405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580112" y="2348880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Redshift plotted against number density for a survey of consistent total length but different depths/areas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66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9" grpId="0">
        <p:bldAsOne/>
      </p:bldGraphic>
      <p:bldGraphic spid="1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844174"/>
              </p:ext>
            </p:extLst>
          </p:nvPr>
        </p:nvGraphicFramePr>
        <p:xfrm>
          <a:off x="2339752" y="3326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185098"/>
              </p:ext>
            </p:extLst>
          </p:nvPr>
        </p:nvGraphicFramePr>
        <p:xfrm>
          <a:off x="2411760" y="32849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2307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2999</Words>
  <Application>Microsoft Office PowerPoint</Application>
  <PresentationFormat>On-screen Show (4:3)</PresentationFormat>
  <Paragraphs>2751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Rahim’s spread sheet in conjunction with the Prediction group’s program</vt:lpstr>
      <vt:lpstr>Making the best use of the Program</vt:lpstr>
      <vt:lpstr>The steps</vt:lpstr>
      <vt:lpstr>PowerPoint Presentation</vt:lpstr>
      <vt:lpstr>The steps (continued)</vt:lpstr>
      <vt:lpstr>The Steps (continued)</vt:lpstr>
      <vt:lpstr>The results</vt:lpstr>
      <vt:lpstr>The Results - JWST </vt:lpstr>
      <vt:lpstr>PowerPoint Presentation</vt:lpstr>
      <vt:lpstr>The Results - JWST </vt:lpstr>
      <vt:lpstr>PowerPoint Presentation</vt:lpstr>
      <vt:lpstr>The results – E-ELT</vt:lpstr>
      <vt:lpstr>Other things to consider:</vt:lpstr>
    </vt:vector>
  </TitlesOfParts>
  <Company>Administrator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Rahim’s spreadsheet in conjunction with the Prediction group’s program</dc:title>
  <dc:creator>isclusteruser</dc:creator>
  <cp:lastModifiedBy>isclusteruser</cp:lastModifiedBy>
  <cp:revision>19</cp:revision>
  <cp:lastPrinted>2013-03-12T11:34:17Z</cp:lastPrinted>
  <dcterms:created xsi:type="dcterms:W3CDTF">2013-03-12T08:43:19Z</dcterms:created>
  <dcterms:modified xsi:type="dcterms:W3CDTF">2013-03-12T12:56:03Z</dcterms:modified>
</cp:coreProperties>
</file>