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75" r:id="rId4"/>
    <p:sldId id="279" r:id="rId5"/>
    <p:sldId id="280" r:id="rId6"/>
    <p:sldId id="281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261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15" r:id="rId34"/>
    <p:sldId id="316" r:id="rId35"/>
    <p:sldId id="317" r:id="rId36"/>
    <p:sldId id="318" r:id="rId37"/>
    <p:sldId id="319" r:id="rId38"/>
    <p:sldId id="320" r:id="rId39"/>
    <p:sldId id="305" r:id="rId40"/>
    <p:sldId id="306" r:id="rId41"/>
    <p:sldId id="292" r:id="rId42"/>
    <p:sldId id="293" r:id="rId43"/>
    <p:sldId id="294" r:id="rId44"/>
    <p:sldId id="263" r:id="rId45"/>
    <p:sldId id="296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32" autoAdjust="0"/>
  </p:normalViewPr>
  <p:slideViewPr>
    <p:cSldViewPr>
      <p:cViewPr varScale="1">
        <p:scale>
          <a:sx n="68" d="100"/>
          <a:sy n="68" d="100"/>
        </p:scale>
        <p:origin x="-14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cosmic\schecters2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F:\cosmic\converge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cosmic\N%20converge.xls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cosmic\N%20converge.xls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F:\cosmic\N%20converge.xls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F:\Extragalactic%20cosmology\SF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cosmic\schecters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F:\cosmic\schecters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F:\cosmic\schecters2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F:\cosmic\parameter%20error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F:\cosmic\parameter%20error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F:\cosmic\parameter%20error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F:\cosmic\bound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F:\cosmic\converg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 dirty="0" smtClean="0"/>
              <a:t>Schechter function</a:t>
            </a:r>
            <a:r>
              <a:rPr lang="en-GB" baseline="0" dirty="0" smtClean="0"/>
              <a:t> evolving with redshift</a:t>
            </a:r>
            <a:endParaRPr lang="en-GB" dirty="0"/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5</c:v>
                </c:pt>
              </c:strCache>
            </c:strRef>
          </c:tx>
          <c:marker>
            <c:symbol val="none"/>
          </c:marker>
          <c:xVal>
            <c:numRef>
              <c:f>Sheet1!$A$4:$A$92</c:f>
              <c:numCache>
                <c:formatCode>General</c:formatCode>
                <c:ptCount val="89"/>
                <c:pt idx="0">
                  <c:v>-27.6</c:v>
                </c:pt>
                <c:pt idx="1">
                  <c:v>-27.4</c:v>
                </c:pt>
                <c:pt idx="2">
                  <c:v>-27.2</c:v>
                </c:pt>
                <c:pt idx="3">
                  <c:v>-27</c:v>
                </c:pt>
                <c:pt idx="4">
                  <c:v>-26.8</c:v>
                </c:pt>
                <c:pt idx="5">
                  <c:v>-26.6</c:v>
                </c:pt>
                <c:pt idx="6">
                  <c:v>-26.4</c:v>
                </c:pt>
                <c:pt idx="7">
                  <c:v>-26.2</c:v>
                </c:pt>
                <c:pt idx="8">
                  <c:v>-26</c:v>
                </c:pt>
                <c:pt idx="9">
                  <c:v>-25.8</c:v>
                </c:pt>
                <c:pt idx="10">
                  <c:v>-25.6</c:v>
                </c:pt>
                <c:pt idx="11">
                  <c:v>-25.4</c:v>
                </c:pt>
                <c:pt idx="12">
                  <c:v>-25.2</c:v>
                </c:pt>
                <c:pt idx="13">
                  <c:v>-25</c:v>
                </c:pt>
                <c:pt idx="14">
                  <c:v>-24.8</c:v>
                </c:pt>
                <c:pt idx="15">
                  <c:v>-24.6</c:v>
                </c:pt>
                <c:pt idx="16">
                  <c:v>-24.4</c:v>
                </c:pt>
                <c:pt idx="17">
                  <c:v>-24.2</c:v>
                </c:pt>
                <c:pt idx="18">
                  <c:v>-24</c:v>
                </c:pt>
                <c:pt idx="19">
                  <c:v>-23.8</c:v>
                </c:pt>
                <c:pt idx="20">
                  <c:v>-23.6</c:v>
                </c:pt>
                <c:pt idx="21">
                  <c:v>-23.4</c:v>
                </c:pt>
                <c:pt idx="22">
                  <c:v>-23.2</c:v>
                </c:pt>
                <c:pt idx="23">
                  <c:v>-23</c:v>
                </c:pt>
                <c:pt idx="24">
                  <c:v>-22.8</c:v>
                </c:pt>
                <c:pt idx="25">
                  <c:v>-22.6</c:v>
                </c:pt>
                <c:pt idx="26">
                  <c:v>-22.4</c:v>
                </c:pt>
                <c:pt idx="27">
                  <c:v>-22.2</c:v>
                </c:pt>
                <c:pt idx="28">
                  <c:v>-22</c:v>
                </c:pt>
                <c:pt idx="29">
                  <c:v>-21.8</c:v>
                </c:pt>
                <c:pt idx="30">
                  <c:v>-21.6</c:v>
                </c:pt>
                <c:pt idx="31">
                  <c:v>-21.4</c:v>
                </c:pt>
                <c:pt idx="32">
                  <c:v>-21.2</c:v>
                </c:pt>
                <c:pt idx="33">
                  <c:v>-21</c:v>
                </c:pt>
                <c:pt idx="34">
                  <c:v>-20.8</c:v>
                </c:pt>
                <c:pt idx="35">
                  <c:v>-20.6</c:v>
                </c:pt>
                <c:pt idx="36">
                  <c:v>-20.399999999999999</c:v>
                </c:pt>
                <c:pt idx="37">
                  <c:v>-20.2</c:v>
                </c:pt>
                <c:pt idx="38">
                  <c:v>-20</c:v>
                </c:pt>
                <c:pt idx="39">
                  <c:v>-19.8</c:v>
                </c:pt>
                <c:pt idx="40">
                  <c:v>-19.600000000000001</c:v>
                </c:pt>
                <c:pt idx="41">
                  <c:v>-19.399999999999999</c:v>
                </c:pt>
                <c:pt idx="42">
                  <c:v>-19.2</c:v>
                </c:pt>
                <c:pt idx="43">
                  <c:v>-19</c:v>
                </c:pt>
                <c:pt idx="44">
                  <c:v>-18.8</c:v>
                </c:pt>
                <c:pt idx="45">
                  <c:v>-18.600000000000001</c:v>
                </c:pt>
                <c:pt idx="46">
                  <c:v>-18.399999999999999</c:v>
                </c:pt>
                <c:pt idx="47">
                  <c:v>-18.2</c:v>
                </c:pt>
                <c:pt idx="48">
                  <c:v>-18</c:v>
                </c:pt>
                <c:pt idx="49">
                  <c:v>-17.8</c:v>
                </c:pt>
                <c:pt idx="50">
                  <c:v>-17.600000000000001</c:v>
                </c:pt>
                <c:pt idx="51">
                  <c:v>-17.399999999999999</c:v>
                </c:pt>
                <c:pt idx="52">
                  <c:v>-17.2</c:v>
                </c:pt>
                <c:pt idx="53">
                  <c:v>-17</c:v>
                </c:pt>
                <c:pt idx="54">
                  <c:v>-16.8</c:v>
                </c:pt>
                <c:pt idx="55">
                  <c:v>-16.600000000000001</c:v>
                </c:pt>
                <c:pt idx="56">
                  <c:v>-16.399999999999999</c:v>
                </c:pt>
                <c:pt idx="57">
                  <c:v>-16.2</c:v>
                </c:pt>
                <c:pt idx="58">
                  <c:v>-16</c:v>
                </c:pt>
                <c:pt idx="59">
                  <c:v>-15.8</c:v>
                </c:pt>
                <c:pt idx="60">
                  <c:v>-15.6</c:v>
                </c:pt>
                <c:pt idx="61">
                  <c:v>-15.4</c:v>
                </c:pt>
                <c:pt idx="62">
                  <c:v>-15.2</c:v>
                </c:pt>
                <c:pt idx="63">
                  <c:v>-15</c:v>
                </c:pt>
                <c:pt idx="64">
                  <c:v>-14.8</c:v>
                </c:pt>
                <c:pt idx="65">
                  <c:v>-14.6</c:v>
                </c:pt>
                <c:pt idx="66">
                  <c:v>-14.4</c:v>
                </c:pt>
                <c:pt idx="67">
                  <c:v>-14.2</c:v>
                </c:pt>
                <c:pt idx="68">
                  <c:v>-14</c:v>
                </c:pt>
                <c:pt idx="69">
                  <c:v>-13.8</c:v>
                </c:pt>
                <c:pt idx="70">
                  <c:v>-13.6</c:v>
                </c:pt>
                <c:pt idx="71">
                  <c:v>-13.4</c:v>
                </c:pt>
                <c:pt idx="72">
                  <c:v>-13.2</c:v>
                </c:pt>
                <c:pt idx="73">
                  <c:v>-13</c:v>
                </c:pt>
                <c:pt idx="74">
                  <c:v>-12.8</c:v>
                </c:pt>
                <c:pt idx="75">
                  <c:v>-12.6</c:v>
                </c:pt>
                <c:pt idx="76">
                  <c:v>-12.4</c:v>
                </c:pt>
                <c:pt idx="77">
                  <c:v>-12.2</c:v>
                </c:pt>
                <c:pt idx="78">
                  <c:v>-12</c:v>
                </c:pt>
                <c:pt idx="79">
                  <c:v>-11.8</c:v>
                </c:pt>
                <c:pt idx="80">
                  <c:v>-11.6</c:v>
                </c:pt>
                <c:pt idx="81">
                  <c:v>-11.4</c:v>
                </c:pt>
                <c:pt idx="82">
                  <c:v>-11.2</c:v>
                </c:pt>
                <c:pt idx="83">
                  <c:v>-11</c:v>
                </c:pt>
                <c:pt idx="84">
                  <c:v>-10.8</c:v>
                </c:pt>
                <c:pt idx="85">
                  <c:v>-10.6</c:v>
                </c:pt>
                <c:pt idx="86">
                  <c:v>-10.4</c:v>
                </c:pt>
                <c:pt idx="87">
                  <c:v>-10.199999999999999</c:v>
                </c:pt>
                <c:pt idx="88" formatCode="0.00E+00">
                  <c:v>-10</c:v>
                </c:pt>
              </c:numCache>
            </c:numRef>
          </c:xVal>
          <c:yVal>
            <c:numRef>
              <c:f>Sheet1!$B$4:$B$92</c:f>
              <c:numCache>
                <c:formatCode>General</c:formatCode>
                <c:ptCount val="89"/>
                <c:pt idx="0">
                  <c:v>-295.67700000000002</c:v>
                </c:pt>
                <c:pt idx="1">
                  <c:v>-246.73</c:v>
                </c:pt>
                <c:pt idx="2">
                  <c:v>-206.00700000000001</c:v>
                </c:pt>
                <c:pt idx="3">
                  <c:v>-172.125</c:v>
                </c:pt>
                <c:pt idx="4">
                  <c:v>-143.934</c:v>
                </c:pt>
                <c:pt idx="5">
                  <c:v>-120.47499999999999</c:v>
                </c:pt>
                <c:pt idx="6">
                  <c:v>-100.953</c:v>
                </c:pt>
                <c:pt idx="7">
                  <c:v>-84.705699999999993</c:v>
                </c:pt>
                <c:pt idx="8">
                  <c:v>-71.181700000000006</c:v>
                </c:pt>
                <c:pt idx="9">
                  <c:v>-59.922899999999998</c:v>
                </c:pt>
                <c:pt idx="10" formatCode="0.00E+00">
                  <c:v>-50.548400000000001</c:v>
                </c:pt>
                <c:pt idx="11" formatCode="0.00E+00">
                  <c:v>-42.741100000000003</c:v>
                </c:pt>
                <c:pt idx="12" formatCode="0.00E+00">
                  <c:v>-36.237299999999998</c:v>
                </c:pt>
                <c:pt idx="13" formatCode="0.00E+00">
                  <c:v>-30.817799999999998</c:v>
                </c:pt>
                <c:pt idx="14" formatCode="0.00E+00">
                  <c:v>-26.3001</c:v>
                </c:pt>
                <c:pt idx="15" formatCode="0.00E+00">
                  <c:v>-22.532499999999999</c:v>
                </c:pt>
                <c:pt idx="16" formatCode="0.00E+00">
                  <c:v>-19.3889</c:v>
                </c:pt>
                <c:pt idx="17" formatCode="0.00E+00">
                  <c:v>-16.764199999999999</c:v>
                </c:pt>
                <c:pt idx="18" formatCode="0.00E+00">
                  <c:v>-14.571099999999999</c:v>
                </c:pt>
                <c:pt idx="19" formatCode="0.00E+00">
                  <c:v>-12.7371</c:v>
                </c:pt>
                <c:pt idx="20" formatCode="0.00E+00">
                  <c:v>-11.201599999999999</c:v>
                </c:pt>
                <c:pt idx="21" formatCode="0.00E+00">
                  <c:v>-9.9146199999999993</c:v>
                </c:pt>
                <c:pt idx="22" formatCode="0.00E+00">
                  <c:v>-8.8341999999999992</c:v>
                </c:pt>
                <c:pt idx="23">
                  <c:v>-7.9256200000000003</c:v>
                </c:pt>
                <c:pt idx="24">
                  <c:v>-7.1599599999999999</c:v>
                </c:pt>
                <c:pt idx="25">
                  <c:v>-6.5132000000000003</c:v>
                </c:pt>
                <c:pt idx="26">
                  <c:v>-5.9653200000000002</c:v>
                </c:pt>
                <c:pt idx="27">
                  <c:v>-5.4996799999999997</c:v>
                </c:pt>
                <c:pt idx="28">
                  <c:v>-5.1024599999999998</c:v>
                </c:pt>
                <c:pt idx="29">
                  <c:v>-4.7621399999999996</c:v>
                </c:pt>
                <c:pt idx="30">
                  <c:v>-4.46915</c:v>
                </c:pt>
                <c:pt idx="31">
                  <c:v>-4.2155199999999997</c:v>
                </c:pt>
                <c:pt idx="32">
                  <c:v>-3.99464</c:v>
                </c:pt>
                <c:pt idx="33">
                  <c:v>-3.8009900000000001</c:v>
                </c:pt>
                <c:pt idx="34">
                  <c:v>-3.63</c:v>
                </c:pt>
                <c:pt idx="35">
                  <c:v>-3.4778500000000001</c:v>
                </c:pt>
                <c:pt idx="36">
                  <c:v>-3.34137</c:v>
                </c:pt>
                <c:pt idx="37">
                  <c:v>-3.21793</c:v>
                </c:pt>
                <c:pt idx="38">
                  <c:v>-3.1053299999999999</c:v>
                </c:pt>
                <c:pt idx="39">
                  <c:v>-3.0017399999999999</c:v>
                </c:pt>
                <c:pt idx="40">
                  <c:v>-2.9056600000000001</c:v>
                </c:pt>
                <c:pt idx="41">
                  <c:v>-2.81582</c:v>
                </c:pt>
                <c:pt idx="42">
                  <c:v>-2.7311700000000001</c:v>
                </c:pt>
                <c:pt idx="43">
                  <c:v>-2.65083</c:v>
                </c:pt>
                <c:pt idx="44">
                  <c:v>-2.5740799999999999</c:v>
                </c:pt>
                <c:pt idx="45">
                  <c:v>-2.5003199999999999</c:v>
                </c:pt>
                <c:pt idx="46">
                  <c:v>-2.4290500000000002</c:v>
                </c:pt>
                <c:pt idx="47">
                  <c:v>-2.3598400000000002</c:v>
                </c:pt>
                <c:pt idx="48">
                  <c:v>-2.2923499999999999</c:v>
                </c:pt>
                <c:pt idx="49">
                  <c:v>-2.22628</c:v>
                </c:pt>
                <c:pt idx="50">
                  <c:v>-2.1614100000000001</c:v>
                </c:pt>
                <c:pt idx="51">
                  <c:v>-2.0975199999999998</c:v>
                </c:pt>
                <c:pt idx="52">
                  <c:v>-2.0344600000000002</c:v>
                </c:pt>
                <c:pt idx="53">
                  <c:v>-1.9720800000000001</c:v>
                </c:pt>
                <c:pt idx="54">
                  <c:v>-1.91028</c:v>
                </c:pt>
                <c:pt idx="55">
                  <c:v>-1.84894</c:v>
                </c:pt>
                <c:pt idx="56">
                  <c:v>-1.788</c:v>
                </c:pt>
                <c:pt idx="57">
                  <c:v>-1.7273799999999999</c:v>
                </c:pt>
                <c:pt idx="58">
                  <c:v>-1.6670400000000001</c:v>
                </c:pt>
                <c:pt idx="59">
                  <c:v>-1.6069199999999999</c:v>
                </c:pt>
                <c:pt idx="60">
                  <c:v>-1.5469999999999999</c:v>
                </c:pt>
                <c:pt idx="61">
                  <c:v>-1.4872300000000001</c:v>
                </c:pt>
                <c:pt idx="62">
                  <c:v>-1.4275899999999999</c:v>
                </c:pt>
                <c:pt idx="63">
                  <c:v>-1.36805</c:v>
                </c:pt>
                <c:pt idx="64">
                  <c:v>-1.3086100000000001</c:v>
                </c:pt>
                <c:pt idx="65">
                  <c:v>-1.24925</c:v>
                </c:pt>
                <c:pt idx="66">
                  <c:v>-1.18994</c:v>
                </c:pt>
                <c:pt idx="67">
                  <c:v>-1.13069</c:v>
                </c:pt>
                <c:pt idx="68">
                  <c:v>-1.07148</c:v>
                </c:pt>
                <c:pt idx="69">
                  <c:v>-1.01231</c:v>
                </c:pt>
                <c:pt idx="70">
                  <c:v>-0.95316199999999995</c:v>
                </c:pt>
                <c:pt idx="71">
                  <c:v>-0.89404399999999995</c:v>
                </c:pt>
                <c:pt idx="72">
                  <c:v>-0.83494599999999997</c:v>
                </c:pt>
                <c:pt idx="73">
                  <c:v>-0.77586500000000003</c:v>
                </c:pt>
                <c:pt idx="74">
                  <c:v>-0.71679800000000005</c:v>
                </c:pt>
                <c:pt idx="75">
                  <c:v>-0.657744</c:v>
                </c:pt>
                <c:pt idx="76">
                  <c:v>-0.59869899999999998</c:v>
                </c:pt>
                <c:pt idx="77">
                  <c:v>-0.53966199999999998</c:v>
                </c:pt>
                <c:pt idx="78">
                  <c:v>-0.48063299999999998</c:v>
                </c:pt>
                <c:pt idx="79">
                  <c:v>-0.42160900000000001</c:v>
                </c:pt>
                <c:pt idx="80">
                  <c:v>-0.36258899999999999</c:v>
                </c:pt>
                <c:pt idx="81">
                  <c:v>-0.30357400000000001</c:v>
                </c:pt>
                <c:pt idx="82">
                  <c:v>-0.244562</c:v>
                </c:pt>
                <c:pt idx="83">
                  <c:v>-0.185553</c:v>
                </c:pt>
                <c:pt idx="84">
                  <c:v>-0.12654499999999999</c:v>
                </c:pt>
                <c:pt idx="85">
                  <c:v>-6.7540299999999998E-2</c:v>
                </c:pt>
                <c:pt idx="86">
                  <c:v>-8.5366499999999998E-3</c:v>
                </c:pt>
                <c:pt idx="87">
                  <c:v>5.0465700000000002E-2</c:v>
                </c:pt>
                <c:pt idx="88">
                  <c:v>0.10946699999999999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6</c:v>
                </c:pt>
              </c:strCache>
            </c:strRef>
          </c:tx>
          <c:marker>
            <c:symbol val="none"/>
          </c:marker>
          <c:xVal>
            <c:numRef>
              <c:f>Sheet1!$A$4:$A$92</c:f>
              <c:numCache>
                <c:formatCode>General</c:formatCode>
                <c:ptCount val="89"/>
                <c:pt idx="0">
                  <c:v>-27.6</c:v>
                </c:pt>
                <c:pt idx="1">
                  <c:v>-27.4</c:v>
                </c:pt>
                <c:pt idx="2">
                  <c:v>-27.2</c:v>
                </c:pt>
                <c:pt idx="3">
                  <c:v>-27</c:v>
                </c:pt>
                <c:pt idx="4">
                  <c:v>-26.8</c:v>
                </c:pt>
                <c:pt idx="5">
                  <c:v>-26.6</c:v>
                </c:pt>
                <c:pt idx="6">
                  <c:v>-26.4</c:v>
                </c:pt>
                <c:pt idx="7">
                  <c:v>-26.2</c:v>
                </c:pt>
                <c:pt idx="8">
                  <c:v>-26</c:v>
                </c:pt>
                <c:pt idx="9">
                  <c:v>-25.8</c:v>
                </c:pt>
                <c:pt idx="10">
                  <c:v>-25.6</c:v>
                </c:pt>
                <c:pt idx="11">
                  <c:v>-25.4</c:v>
                </c:pt>
                <c:pt idx="12">
                  <c:v>-25.2</c:v>
                </c:pt>
                <c:pt idx="13">
                  <c:v>-25</c:v>
                </c:pt>
                <c:pt idx="14">
                  <c:v>-24.8</c:v>
                </c:pt>
                <c:pt idx="15">
                  <c:v>-24.6</c:v>
                </c:pt>
                <c:pt idx="16">
                  <c:v>-24.4</c:v>
                </c:pt>
                <c:pt idx="17">
                  <c:v>-24.2</c:v>
                </c:pt>
                <c:pt idx="18">
                  <c:v>-24</c:v>
                </c:pt>
                <c:pt idx="19">
                  <c:v>-23.8</c:v>
                </c:pt>
                <c:pt idx="20">
                  <c:v>-23.6</c:v>
                </c:pt>
                <c:pt idx="21">
                  <c:v>-23.4</c:v>
                </c:pt>
                <c:pt idx="22">
                  <c:v>-23.2</c:v>
                </c:pt>
                <c:pt idx="23">
                  <c:v>-23</c:v>
                </c:pt>
                <c:pt idx="24">
                  <c:v>-22.8</c:v>
                </c:pt>
                <c:pt idx="25">
                  <c:v>-22.6</c:v>
                </c:pt>
                <c:pt idx="26">
                  <c:v>-22.4</c:v>
                </c:pt>
                <c:pt idx="27">
                  <c:v>-22.2</c:v>
                </c:pt>
                <c:pt idx="28">
                  <c:v>-22</c:v>
                </c:pt>
                <c:pt idx="29">
                  <c:v>-21.8</c:v>
                </c:pt>
                <c:pt idx="30">
                  <c:v>-21.6</c:v>
                </c:pt>
                <c:pt idx="31">
                  <c:v>-21.4</c:v>
                </c:pt>
                <c:pt idx="32">
                  <c:v>-21.2</c:v>
                </c:pt>
                <c:pt idx="33">
                  <c:v>-21</c:v>
                </c:pt>
                <c:pt idx="34">
                  <c:v>-20.8</c:v>
                </c:pt>
                <c:pt idx="35">
                  <c:v>-20.6</c:v>
                </c:pt>
                <c:pt idx="36">
                  <c:v>-20.399999999999999</c:v>
                </c:pt>
                <c:pt idx="37">
                  <c:v>-20.2</c:v>
                </c:pt>
                <c:pt idx="38">
                  <c:v>-20</c:v>
                </c:pt>
                <c:pt idx="39">
                  <c:v>-19.8</c:v>
                </c:pt>
                <c:pt idx="40">
                  <c:v>-19.600000000000001</c:v>
                </c:pt>
                <c:pt idx="41">
                  <c:v>-19.399999999999999</c:v>
                </c:pt>
                <c:pt idx="42">
                  <c:v>-19.2</c:v>
                </c:pt>
                <c:pt idx="43">
                  <c:v>-19</c:v>
                </c:pt>
                <c:pt idx="44">
                  <c:v>-18.8</c:v>
                </c:pt>
                <c:pt idx="45">
                  <c:v>-18.600000000000001</c:v>
                </c:pt>
                <c:pt idx="46">
                  <c:v>-18.399999999999999</c:v>
                </c:pt>
                <c:pt idx="47">
                  <c:v>-18.2</c:v>
                </c:pt>
                <c:pt idx="48">
                  <c:v>-18</c:v>
                </c:pt>
                <c:pt idx="49">
                  <c:v>-17.8</c:v>
                </c:pt>
                <c:pt idx="50">
                  <c:v>-17.600000000000001</c:v>
                </c:pt>
                <c:pt idx="51">
                  <c:v>-17.399999999999999</c:v>
                </c:pt>
                <c:pt idx="52">
                  <c:v>-17.2</c:v>
                </c:pt>
                <c:pt idx="53">
                  <c:v>-17</c:v>
                </c:pt>
                <c:pt idx="54">
                  <c:v>-16.8</c:v>
                </c:pt>
                <c:pt idx="55">
                  <c:v>-16.600000000000001</c:v>
                </c:pt>
                <c:pt idx="56">
                  <c:v>-16.399999999999999</c:v>
                </c:pt>
                <c:pt idx="57">
                  <c:v>-16.2</c:v>
                </c:pt>
                <c:pt idx="58">
                  <c:v>-16</c:v>
                </c:pt>
                <c:pt idx="59">
                  <c:v>-15.8</c:v>
                </c:pt>
                <c:pt idx="60">
                  <c:v>-15.6</c:v>
                </c:pt>
                <c:pt idx="61">
                  <c:v>-15.4</c:v>
                </c:pt>
                <c:pt idx="62">
                  <c:v>-15.2</c:v>
                </c:pt>
                <c:pt idx="63">
                  <c:v>-15</c:v>
                </c:pt>
                <c:pt idx="64">
                  <c:v>-14.8</c:v>
                </c:pt>
                <c:pt idx="65">
                  <c:v>-14.6</c:v>
                </c:pt>
                <c:pt idx="66">
                  <c:v>-14.4</c:v>
                </c:pt>
                <c:pt idx="67">
                  <c:v>-14.2</c:v>
                </c:pt>
                <c:pt idx="68">
                  <c:v>-14</c:v>
                </c:pt>
                <c:pt idx="69">
                  <c:v>-13.8</c:v>
                </c:pt>
                <c:pt idx="70">
                  <c:v>-13.6</c:v>
                </c:pt>
                <c:pt idx="71">
                  <c:v>-13.4</c:v>
                </c:pt>
                <c:pt idx="72">
                  <c:v>-13.2</c:v>
                </c:pt>
                <c:pt idx="73">
                  <c:v>-13</c:v>
                </c:pt>
                <c:pt idx="74">
                  <c:v>-12.8</c:v>
                </c:pt>
                <c:pt idx="75">
                  <c:v>-12.6</c:v>
                </c:pt>
                <c:pt idx="76">
                  <c:v>-12.4</c:v>
                </c:pt>
                <c:pt idx="77">
                  <c:v>-12.2</c:v>
                </c:pt>
                <c:pt idx="78">
                  <c:v>-12</c:v>
                </c:pt>
                <c:pt idx="79">
                  <c:v>-11.8</c:v>
                </c:pt>
                <c:pt idx="80">
                  <c:v>-11.6</c:v>
                </c:pt>
                <c:pt idx="81">
                  <c:v>-11.4</c:v>
                </c:pt>
                <c:pt idx="82">
                  <c:v>-11.2</c:v>
                </c:pt>
                <c:pt idx="83">
                  <c:v>-11</c:v>
                </c:pt>
                <c:pt idx="84">
                  <c:v>-10.8</c:v>
                </c:pt>
                <c:pt idx="85">
                  <c:v>-10.6</c:v>
                </c:pt>
                <c:pt idx="86">
                  <c:v>-10.4</c:v>
                </c:pt>
                <c:pt idx="87">
                  <c:v>-10.199999999999999</c:v>
                </c:pt>
                <c:pt idx="88" formatCode="0.00E+00">
                  <c:v>-10</c:v>
                </c:pt>
              </c:numCache>
            </c:numRef>
          </c:xVal>
          <c:yVal>
            <c:numRef>
              <c:f>Sheet1!$C$4:$C$92</c:f>
              <c:numCache>
                <c:formatCode>General</c:formatCode>
                <c:ptCount val="89"/>
                <c:pt idx="1">
                  <c:v>-301.45400000000001</c:v>
                </c:pt>
                <c:pt idx="2">
                  <c:v>-251.54300000000001</c:v>
                </c:pt>
                <c:pt idx="3">
                  <c:v>-210.018</c:v>
                </c:pt>
                <c:pt idx="4">
                  <c:v>-175.47</c:v>
                </c:pt>
                <c:pt idx="5">
                  <c:v>-146.72399999999999</c:v>
                </c:pt>
                <c:pt idx="6">
                  <c:v>-122.803</c:v>
                </c:pt>
                <c:pt idx="7">
                  <c:v>-102.89700000000001</c:v>
                </c:pt>
                <c:pt idx="8">
                  <c:v>-86.33</c:v>
                </c:pt>
                <c:pt idx="9">
                  <c:v>-72.5398</c:v>
                </c:pt>
                <c:pt idx="10" formatCode="0.00E+00">
                  <c:v>-61.0595</c:v>
                </c:pt>
                <c:pt idx="11" formatCode="0.00E+00">
                  <c:v>-51.500500000000002</c:v>
                </c:pt>
                <c:pt idx="12" formatCode="0.00E+00">
                  <c:v>-43.539499999999997</c:v>
                </c:pt>
                <c:pt idx="13" formatCode="0.00E+00">
                  <c:v>-36.907699999999998</c:v>
                </c:pt>
                <c:pt idx="14" formatCode="0.00E+00">
                  <c:v>-31.381499999999999</c:v>
                </c:pt>
                <c:pt idx="15" formatCode="0.00E+00">
                  <c:v>-26.774899999999999</c:v>
                </c:pt>
                <c:pt idx="16" formatCode="0.00E+00">
                  <c:v>-22.933199999999999</c:v>
                </c:pt>
                <c:pt idx="17" formatCode="0.00E+00">
                  <c:v>-19.727599999999999</c:v>
                </c:pt>
                <c:pt idx="18" formatCode="0.00E+00">
                  <c:v>-17.051200000000001</c:v>
                </c:pt>
                <c:pt idx="19" formatCode="0.00E+00">
                  <c:v>-14.815</c:v>
                </c:pt>
                <c:pt idx="20" formatCode="0.00E+00">
                  <c:v>-12.944900000000001</c:v>
                </c:pt>
                <c:pt idx="21" formatCode="0.00E+00">
                  <c:v>-11.379200000000001</c:v>
                </c:pt>
                <c:pt idx="22" formatCode="0.00E+00">
                  <c:v>-10.0669</c:v>
                </c:pt>
                <c:pt idx="23">
                  <c:v>-8.9651700000000005</c:v>
                </c:pt>
                <c:pt idx="24">
                  <c:v>-8.0387000000000004</c:v>
                </c:pt>
                <c:pt idx="25">
                  <c:v>-7.2579700000000003</c:v>
                </c:pt>
                <c:pt idx="26">
                  <c:v>-6.5984600000000002</c:v>
                </c:pt>
                <c:pt idx="27">
                  <c:v>-6.03979</c:v>
                </c:pt>
                <c:pt idx="28">
                  <c:v>-5.5649800000000003</c:v>
                </c:pt>
                <c:pt idx="29">
                  <c:v>-5.1599300000000001</c:v>
                </c:pt>
                <c:pt idx="30">
                  <c:v>-4.8129</c:v>
                </c:pt>
                <c:pt idx="31">
                  <c:v>-4.5141299999999998</c:v>
                </c:pt>
                <c:pt idx="32">
                  <c:v>-4.2555100000000001</c:v>
                </c:pt>
                <c:pt idx="33">
                  <c:v>-4.0302699999999998</c:v>
                </c:pt>
                <c:pt idx="34">
                  <c:v>-3.8328000000000002</c:v>
                </c:pt>
                <c:pt idx="35">
                  <c:v>-3.6584300000000001</c:v>
                </c:pt>
                <c:pt idx="36">
                  <c:v>-3.5032800000000002</c:v>
                </c:pt>
                <c:pt idx="37">
                  <c:v>-3.3641000000000001</c:v>
                </c:pt>
                <c:pt idx="38">
                  <c:v>-3.2382200000000001</c:v>
                </c:pt>
                <c:pt idx="39">
                  <c:v>-3.1233900000000001</c:v>
                </c:pt>
                <c:pt idx="40">
                  <c:v>-3.01776</c:v>
                </c:pt>
                <c:pt idx="41">
                  <c:v>-2.9197700000000002</c:v>
                </c:pt>
                <c:pt idx="42">
                  <c:v>-2.8281499999999999</c:v>
                </c:pt>
                <c:pt idx="43">
                  <c:v>-2.7418200000000001</c:v>
                </c:pt>
                <c:pt idx="44">
                  <c:v>-2.6598999999999999</c:v>
                </c:pt>
                <c:pt idx="45">
                  <c:v>-2.5816300000000001</c:v>
                </c:pt>
                <c:pt idx="46">
                  <c:v>-2.5064099999999998</c:v>
                </c:pt>
                <c:pt idx="47">
                  <c:v>-2.4337200000000001</c:v>
                </c:pt>
                <c:pt idx="48">
                  <c:v>-2.36313</c:v>
                </c:pt>
                <c:pt idx="49">
                  <c:v>-2.2942999999999998</c:v>
                </c:pt>
                <c:pt idx="50">
                  <c:v>-2.2269299999999999</c:v>
                </c:pt>
                <c:pt idx="51">
                  <c:v>-2.1607699999999999</c:v>
                </c:pt>
                <c:pt idx="52">
                  <c:v>-2.0956199999999998</c:v>
                </c:pt>
                <c:pt idx="53">
                  <c:v>-2.0312999999999999</c:v>
                </c:pt>
                <c:pt idx="54">
                  <c:v>-1.9676899999999999</c:v>
                </c:pt>
                <c:pt idx="55">
                  <c:v>-1.90465</c:v>
                </c:pt>
                <c:pt idx="56">
                  <c:v>-1.8421000000000001</c:v>
                </c:pt>
                <c:pt idx="57">
                  <c:v>-1.7799499999999999</c:v>
                </c:pt>
                <c:pt idx="58">
                  <c:v>-1.7181299999999999</c:v>
                </c:pt>
                <c:pt idx="59">
                  <c:v>-1.65659</c:v>
                </c:pt>
                <c:pt idx="60">
                  <c:v>-1.59528</c:v>
                </c:pt>
                <c:pt idx="61">
                  <c:v>-1.53416</c:v>
                </c:pt>
                <c:pt idx="62">
                  <c:v>-1.4732000000000001</c:v>
                </c:pt>
                <c:pt idx="63">
                  <c:v>-1.41238</c:v>
                </c:pt>
                <c:pt idx="64">
                  <c:v>-1.3516699999999999</c:v>
                </c:pt>
                <c:pt idx="65">
                  <c:v>-1.29104</c:v>
                </c:pt>
                <c:pt idx="66">
                  <c:v>-1.2304999999999999</c:v>
                </c:pt>
                <c:pt idx="67">
                  <c:v>-1.1700200000000001</c:v>
                </c:pt>
                <c:pt idx="68">
                  <c:v>-1.1095900000000001</c:v>
                </c:pt>
                <c:pt idx="69">
                  <c:v>-1.0491999999999999</c:v>
                </c:pt>
                <c:pt idx="70">
                  <c:v>-0.98885400000000001</c:v>
                </c:pt>
                <c:pt idx="71">
                  <c:v>-0.92853600000000003</c:v>
                </c:pt>
                <c:pt idx="72">
                  <c:v>-0.86824299999999999</c:v>
                </c:pt>
                <c:pt idx="73">
                  <c:v>-0.80797200000000002</c:v>
                </c:pt>
                <c:pt idx="74">
                  <c:v>-0.74771799999999999</c:v>
                </c:pt>
                <c:pt idx="75">
                  <c:v>-0.68747800000000003</c:v>
                </c:pt>
                <c:pt idx="76">
                  <c:v>-0.627251</c:v>
                </c:pt>
                <c:pt idx="77">
                  <c:v>-0.56703400000000004</c:v>
                </c:pt>
                <c:pt idx="78">
                  <c:v>-0.50682499999999997</c:v>
                </c:pt>
                <c:pt idx="79">
                  <c:v>-0.44662299999999999</c:v>
                </c:pt>
                <c:pt idx="80">
                  <c:v>-0.38642700000000002</c:v>
                </c:pt>
                <c:pt idx="81">
                  <c:v>-0.32623600000000003</c:v>
                </c:pt>
                <c:pt idx="82">
                  <c:v>-0.26604899999999998</c:v>
                </c:pt>
                <c:pt idx="83">
                  <c:v>-0.20586499999999999</c:v>
                </c:pt>
                <c:pt idx="84">
                  <c:v>-0.14568400000000001</c:v>
                </c:pt>
                <c:pt idx="85">
                  <c:v>-8.5504800000000006E-2</c:v>
                </c:pt>
                <c:pt idx="86">
                  <c:v>-2.53279E-2</c:v>
                </c:pt>
                <c:pt idx="87">
                  <c:v>3.4847299999999998E-2</c:v>
                </c:pt>
                <c:pt idx="88">
                  <c:v>9.5021300000000003E-2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Sheet1!$D$3</c:f>
              <c:strCache>
                <c:ptCount val="1"/>
                <c:pt idx="0">
                  <c:v>7</c:v>
                </c:pt>
              </c:strCache>
            </c:strRef>
          </c:tx>
          <c:marker>
            <c:symbol val="none"/>
          </c:marker>
          <c:xVal>
            <c:numRef>
              <c:f>Sheet1!$A$4:$A$92</c:f>
              <c:numCache>
                <c:formatCode>General</c:formatCode>
                <c:ptCount val="89"/>
                <c:pt idx="0">
                  <c:v>-27.6</c:v>
                </c:pt>
                <c:pt idx="1">
                  <c:v>-27.4</c:v>
                </c:pt>
                <c:pt idx="2">
                  <c:v>-27.2</c:v>
                </c:pt>
                <c:pt idx="3">
                  <c:v>-27</c:v>
                </c:pt>
                <c:pt idx="4">
                  <c:v>-26.8</c:v>
                </c:pt>
                <c:pt idx="5">
                  <c:v>-26.6</c:v>
                </c:pt>
                <c:pt idx="6">
                  <c:v>-26.4</c:v>
                </c:pt>
                <c:pt idx="7">
                  <c:v>-26.2</c:v>
                </c:pt>
                <c:pt idx="8">
                  <c:v>-26</c:v>
                </c:pt>
                <c:pt idx="9">
                  <c:v>-25.8</c:v>
                </c:pt>
                <c:pt idx="10">
                  <c:v>-25.6</c:v>
                </c:pt>
                <c:pt idx="11">
                  <c:v>-25.4</c:v>
                </c:pt>
                <c:pt idx="12">
                  <c:v>-25.2</c:v>
                </c:pt>
                <c:pt idx="13">
                  <c:v>-25</c:v>
                </c:pt>
                <c:pt idx="14">
                  <c:v>-24.8</c:v>
                </c:pt>
                <c:pt idx="15">
                  <c:v>-24.6</c:v>
                </c:pt>
                <c:pt idx="16">
                  <c:v>-24.4</c:v>
                </c:pt>
                <c:pt idx="17">
                  <c:v>-24.2</c:v>
                </c:pt>
                <c:pt idx="18">
                  <c:v>-24</c:v>
                </c:pt>
                <c:pt idx="19">
                  <c:v>-23.8</c:v>
                </c:pt>
                <c:pt idx="20">
                  <c:v>-23.6</c:v>
                </c:pt>
                <c:pt idx="21">
                  <c:v>-23.4</c:v>
                </c:pt>
                <c:pt idx="22">
                  <c:v>-23.2</c:v>
                </c:pt>
                <c:pt idx="23">
                  <c:v>-23</c:v>
                </c:pt>
                <c:pt idx="24">
                  <c:v>-22.8</c:v>
                </c:pt>
                <c:pt idx="25">
                  <c:v>-22.6</c:v>
                </c:pt>
                <c:pt idx="26">
                  <c:v>-22.4</c:v>
                </c:pt>
                <c:pt idx="27">
                  <c:v>-22.2</c:v>
                </c:pt>
                <c:pt idx="28">
                  <c:v>-22</c:v>
                </c:pt>
                <c:pt idx="29">
                  <c:v>-21.8</c:v>
                </c:pt>
                <c:pt idx="30">
                  <c:v>-21.6</c:v>
                </c:pt>
                <c:pt idx="31">
                  <c:v>-21.4</c:v>
                </c:pt>
                <c:pt idx="32">
                  <c:v>-21.2</c:v>
                </c:pt>
                <c:pt idx="33">
                  <c:v>-21</c:v>
                </c:pt>
                <c:pt idx="34">
                  <c:v>-20.8</c:v>
                </c:pt>
                <c:pt idx="35">
                  <c:v>-20.6</c:v>
                </c:pt>
                <c:pt idx="36">
                  <c:v>-20.399999999999999</c:v>
                </c:pt>
                <c:pt idx="37">
                  <c:v>-20.2</c:v>
                </c:pt>
                <c:pt idx="38">
                  <c:v>-20</c:v>
                </c:pt>
                <c:pt idx="39">
                  <c:v>-19.8</c:v>
                </c:pt>
                <c:pt idx="40">
                  <c:v>-19.600000000000001</c:v>
                </c:pt>
                <c:pt idx="41">
                  <c:v>-19.399999999999999</c:v>
                </c:pt>
                <c:pt idx="42">
                  <c:v>-19.2</c:v>
                </c:pt>
                <c:pt idx="43">
                  <c:v>-19</c:v>
                </c:pt>
                <c:pt idx="44">
                  <c:v>-18.8</c:v>
                </c:pt>
                <c:pt idx="45">
                  <c:v>-18.600000000000001</c:v>
                </c:pt>
                <c:pt idx="46">
                  <c:v>-18.399999999999999</c:v>
                </c:pt>
                <c:pt idx="47">
                  <c:v>-18.2</c:v>
                </c:pt>
                <c:pt idx="48">
                  <c:v>-18</c:v>
                </c:pt>
                <c:pt idx="49">
                  <c:v>-17.8</c:v>
                </c:pt>
                <c:pt idx="50">
                  <c:v>-17.600000000000001</c:v>
                </c:pt>
                <c:pt idx="51">
                  <c:v>-17.399999999999999</c:v>
                </c:pt>
                <c:pt idx="52">
                  <c:v>-17.2</c:v>
                </c:pt>
                <c:pt idx="53">
                  <c:v>-17</c:v>
                </c:pt>
                <c:pt idx="54">
                  <c:v>-16.8</c:v>
                </c:pt>
                <c:pt idx="55">
                  <c:v>-16.600000000000001</c:v>
                </c:pt>
                <c:pt idx="56">
                  <c:v>-16.399999999999999</c:v>
                </c:pt>
                <c:pt idx="57">
                  <c:v>-16.2</c:v>
                </c:pt>
                <c:pt idx="58">
                  <c:v>-16</c:v>
                </c:pt>
                <c:pt idx="59">
                  <c:v>-15.8</c:v>
                </c:pt>
                <c:pt idx="60">
                  <c:v>-15.6</c:v>
                </c:pt>
                <c:pt idx="61">
                  <c:v>-15.4</c:v>
                </c:pt>
                <c:pt idx="62">
                  <c:v>-15.2</c:v>
                </c:pt>
                <c:pt idx="63">
                  <c:v>-15</c:v>
                </c:pt>
                <c:pt idx="64">
                  <c:v>-14.8</c:v>
                </c:pt>
                <c:pt idx="65">
                  <c:v>-14.6</c:v>
                </c:pt>
                <c:pt idx="66">
                  <c:v>-14.4</c:v>
                </c:pt>
                <c:pt idx="67">
                  <c:v>-14.2</c:v>
                </c:pt>
                <c:pt idx="68">
                  <c:v>-14</c:v>
                </c:pt>
                <c:pt idx="69">
                  <c:v>-13.8</c:v>
                </c:pt>
                <c:pt idx="70">
                  <c:v>-13.6</c:v>
                </c:pt>
                <c:pt idx="71">
                  <c:v>-13.4</c:v>
                </c:pt>
                <c:pt idx="72">
                  <c:v>-13.2</c:v>
                </c:pt>
                <c:pt idx="73">
                  <c:v>-13</c:v>
                </c:pt>
                <c:pt idx="74">
                  <c:v>-12.8</c:v>
                </c:pt>
                <c:pt idx="75">
                  <c:v>-12.6</c:v>
                </c:pt>
                <c:pt idx="76">
                  <c:v>-12.4</c:v>
                </c:pt>
                <c:pt idx="77">
                  <c:v>-12.2</c:v>
                </c:pt>
                <c:pt idx="78">
                  <c:v>-12</c:v>
                </c:pt>
                <c:pt idx="79">
                  <c:v>-11.8</c:v>
                </c:pt>
                <c:pt idx="80">
                  <c:v>-11.6</c:v>
                </c:pt>
                <c:pt idx="81">
                  <c:v>-11.4</c:v>
                </c:pt>
                <c:pt idx="82">
                  <c:v>-11.2</c:v>
                </c:pt>
                <c:pt idx="83">
                  <c:v>-11</c:v>
                </c:pt>
                <c:pt idx="84">
                  <c:v>-10.8</c:v>
                </c:pt>
                <c:pt idx="85">
                  <c:v>-10.6</c:v>
                </c:pt>
                <c:pt idx="86">
                  <c:v>-10.4</c:v>
                </c:pt>
                <c:pt idx="87">
                  <c:v>-10.199999999999999</c:v>
                </c:pt>
                <c:pt idx="88" formatCode="0.00E+00">
                  <c:v>-10</c:v>
                </c:pt>
              </c:numCache>
            </c:numRef>
          </c:xVal>
          <c:yVal>
            <c:numRef>
              <c:f>Sheet1!$D$4:$D$92</c:f>
              <c:numCache>
                <c:formatCode>General</c:formatCode>
                <c:ptCount val="89"/>
                <c:pt idx="2">
                  <c:v>-307.33499999999998</c:v>
                </c:pt>
                <c:pt idx="3">
                  <c:v>-256.44200000000001</c:v>
                </c:pt>
                <c:pt idx="4">
                  <c:v>-214.101</c:v>
                </c:pt>
                <c:pt idx="5">
                  <c:v>-178.87200000000001</c:v>
                </c:pt>
                <c:pt idx="6">
                  <c:v>-149.56</c:v>
                </c:pt>
                <c:pt idx="7">
                  <c:v>-125.169</c:v>
                </c:pt>
                <c:pt idx="8">
                  <c:v>-104.871</c:v>
                </c:pt>
                <c:pt idx="9">
                  <c:v>-87.978099999999998</c:v>
                </c:pt>
                <c:pt idx="10">
                  <c:v>-73.916600000000003</c:v>
                </c:pt>
                <c:pt idx="11" formatCode="0.00E+00">
                  <c:v>-62.210299999999997</c:v>
                </c:pt>
                <c:pt idx="12" formatCode="0.00E+00">
                  <c:v>-52.463200000000001</c:v>
                </c:pt>
                <c:pt idx="13" formatCode="0.00E+00">
                  <c:v>-44.345500000000001</c:v>
                </c:pt>
                <c:pt idx="14" formatCode="0.00E+00">
                  <c:v>-37.583199999999998</c:v>
                </c:pt>
                <c:pt idx="15" formatCode="0.00E+00">
                  <c:v>-31.9483</c:v>
                </c:pt>
                <c:pt idx="16" formatCode="0.00E+00">
                  <c:v>-27.251000000000001</c:v>
                </c:pt>
                <c:pt idx="17" formatCode="0.00E+00">
                  <c:v>-23.3337</c:v>
                </c:pt>
                <c:pt idx="18" formatCode="0.00E+00">
                  <c:v>-20.065100000000001</c:v>
                </c:pt>
                <c:pt idx="19" formatCode="0.00E+00">
                  <c:v>-17.336099999999998</c:v>
                </c:pt>
                <c:pt idx="20" formatCode="0.00E+00">
                  <c:v>-15.0558</c:v>
                </c:pt>
                <c:pt idx="21" formatCode="0.00E+00">
                  <c:v>-13.148899999999999</c:v>
                </c:pt>
                <c:pt idx="22" formatCode="0.00E+00">
                  <c:v>-11.5525</c:v>
                </c:pt>
                <c:pt idx="23" formatCode="0.00E+00">
                  <c:v>-10.2143</c:v>
                </c:pt>
                <c:pt idx="24">
                  <c:v>-9.0909399999999998</c:v>
                </c:pt>
                <c:pt idx="25">
                  <c:v>-8.1462400000000006</c:v>
                </c:pt>
                <c:pt idx="26">
                  <c:v>-7.3501599999999998</c:v>
                </c:pt>
                <c:pt idx="27">
                  <c:v>-6.6776900000000001</c:v>
                </c:pt>
                <c:pt idx="28">
                  <c:v>-6.1080300000000003</c:v>
                </c:pt>
                <c:pt idx="29">
                  <c:v>-5.6238900000000003</c:v>
                </c:pt>
                <c:pt idx="30">
                  <c:v>-5.2108800000000004</c:v>
                </c:pt>
                <c:pt idx="31">
                  <c:v>-4.8570399999999996</c:v>
                </c:pt>
                <c:pt idx="32">
                  <c:v>-4.5523999999999996</c:v>
                </c:pt>
                <c:pt idx="33">
                  <c:v>-4.2887000000000004</c:v>
                </c:pt>
                <c:pt idx="34">
                  <c:v>-4.0590400000000004</c:v>
                </c:pt>
                <c:pt idx="35">
                  <c:v>-3.8576999999999999</c:v>
                </c:pt>
                <c:pt idx="36">
                  <c:v>-3.67991</c:v>
                </c:pt>
                <c:pt idx="37">
                  <c:v>-3.5217100000000001</c:v>
                </c:pt>
                <c:pt idx="38">
                  <c:v>-3.37981</c:v>
                </c:pt>
                <c:pt idx="39">
                  <c:v>-3.2514599999999998</c:v>
                </c:pt>
                <c:pt idx="40">
                  <c:v>-3.1343899999999998</c:v>
                </c:pt>
                <c:pt idx="41">
                  <c:v>-3.0266899999999999</c:v>
                </c:pt>
                <c:pt idx="42">
                  <c:v>-2.92679</c:v>
                </c:pt>
                <c:pt idx="43">
                  <c:v>-2.83338</c:v>
                </c:pt>
                <c:pt idx="44">
                  <c:v>-2.7453599999999998</c:v>
                </c:pt>
                <c:pt idx="45">
                  <c:v>-2.6618300000000001</c:v>
                </c:pt>
                <c:pt idx="46">
                  <c:v>-2.5820400000000001</c:v>
                </c:pt>
                <c:pt idx="47">
                  <c:v>-2.50535</c:v>
                </c:pt>
                <c:pt idx="48">
                  <c:v>-2.4312399999999998</c:v>
                </c:pt>
                <c:pt idx="49">
                  <c:v>-2.35928</c:v>
                </c:pt>
                <c:pt idx="50">
                  <c:v>-2.28911</c:v>
                </c:pt>
                <c:pt idx="51">
                  <c:v>-2.2204199999999998</c:v>
                </c:pt>
                <c:pt idx="52">
                  <c:v>-2.1529699999999998</c:v>
                </c:pt>
                <c:pt idx="53">
                  <c:v>-2.0865499999999999</c:v>
                </c:pt>
                <c:pt idx="54">
                  <c:v>-2.0209899999999998</c:v>
                </c:pt>
                <c:pt idx="55">
                  <c:v>-1.9561299999999999</c:v>
                </c:pt>
                <c:pt idx="56">
                  <c:v>-1.8918699999999999</c:v>
                </c:pt>
                <c:pt idx="57">
                  <c:v>-1.82809</c:v>
                </c:pt>
                <c:pt idx="58">
                  <c:v>-1.7647299999999999</c:v>
                </c:pt>
                <c:pt idx="59">
                  <c:v>-1.7017100000000001</c:v>
                </c:pt>
                <c:pt idx="60">
                  <c:v>-1.63897</c:v>
                </c:pt>
                <c:pt idx="61">
                  <c:v>-1.57647</c:v>
                </c:pt>
                <c:pt idx="62">
                  <c:v>-1.51416</c:v>
                </c:pt>
                <c:pt idx="63">
                  <c:v>-1.4520200000000001</c:v>
                </c:pt>
                <c:pt idx="64">
                  <c:v>-1.39001</c:v>
                </c:pt>
                <c:pt idx="65">
                  <c:v>-1.3281099999999999</c:v>
                </c:pt>
                <c:pt idx="66">
                  <c:v>-1.26631</c:v>
                </c:pt>
                <c:pt idx="67">
                  <c:v>-1.20458</c:v>
                </c:pt>
                <c:pt idx="68">
                  <c:v>-1.1429199999999999</c:v>
                </c:pt>
                <c:pt idx="69">
                  <c:v>-1.0813200000000001</c:v>
                </c:pt>
                <c:pt idx="70">
                  <c:v>-1.01976</c:v>
                </c:pt>
                <c:pt idx="71">
                  <c:v>-0.95823400000000003</c:v>
                </c:pt>
                <c:pt idx="72">
                  <c:v>-0.89674100000000001</c:v>
                </c:pt>
                <c:pt idx="73">
                  <c:v>-0.83527499999999999</c:v>
                </c:pt>
                <c:pt idx="74">
                  <c:v>-0.77383000000000002</c:v>
                </c:pt>
                <c:pt idx="75">
                  <c:v>-0.71240199999999998</c:v>
                </c:pt>
                <c:pt idx="76">
                  <c:v>-0.65098999999999996</c:v>
                </c:pt>
                <c:pt idx="77">
                  <c:v>-0.58958999999999995</c:v>
                </c:pt>
                <c:pt idx="78">
                  <c:v>-0.5282</c:v>
                </c:pt>
                <c:pt idx="79">
                  <c:v>-0.46681899999999998</c:v>
                </c:pt>
                <c:pt idx="80">
                  <c:v>-0.405445</c:v>
                </c:pt>
                <c:pt idx="81">
                  <c:v>-0.34407700000000002</c:v>
                </c:pt>
                <c:pt idx="82">
                  <c:v>-0.28271400000000002</c:v>
                </c:pt>
                <c:pt idx="83">
                  <c:v>-0.221355</c:v>
                </c:pt>
                <c:pt idx="84">
                  <c:v>-0.159999</c:v>
                </c:pt>
                <c:pt idx="85">
                  <c:v>-9.8646200000000003E-2</c:v>
                </c:pt>
                <c:pt idx="86">
                  <c:v>-3.7295700000000001E-2</c:v>
                </c:pt>
                <c:pt idx="87">
                  <c:v>2.4052899999999999E-2</c:v>
                </c:pt>
                <c:pt idx="88">
                  <c:v>8.5399799999999998E-2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Sheet1!$E$3</c:f>
              <c:strCache>
                <c:ptCount val="1"/>
                <c:pt idx="0">
                  <c:v>8</c:v>
                </c:pt>
              </c:strCache>
            </c:strRef>
          </c:tx>
          <c:marker>
            <c:symbol val="none"/>
          </c:marker>
          <c:xVal>
            <c:numRef>
              <c:f>Sheet1!$A$4:$A$92</c:f>
              <c:numCache>
                <c:formatCode>General</c:formatCode>
                <c:ptCount val="89"/>
                <c:pt idx="0">
                  <c:v>-27.6</c:v>
                </c:pt>
                <c:pt idx="1">
                  <c:v>-27.4</c:v>
                </c:pt>
                <c:pt idx="2">
                  <c:v>-27.2</c:v>
                </c:pt>
                <c:pt idx="3">
                  <c:v>-27</c:v>
                </c:pt>
                <c:pt idx="4">
                  <c:v>-26.8</c:v>
                </c:pt>
                <c:pt idx="5">
                  <c:v>-26.6</c:v>
                </c:pt>
                <c:pt idx="6">
                  <c:v>-26.4</c:v>
                </c:pt>
                <c:pt idx="7">
                  <c:v>-26.2</c:v>
                </c:pt>
                <c:pt idx="8">
                  <c:v>-26</c:v>
                </c:pt>
                <c:pt idx="9">
                  <c:v>-25.8</c:v>
                </c:pt>
                <c:pt idx="10">
                  <c:v>-25.6</c:v>
                </c:pt>
                <c:pt idx="11">
                  <c:v>-25.4</c:v>
                </c:pt>
                <c:pt idx="12">
                  <c:v>-25.2</c:v>
                </c:pt>
                <c:pt idx="13">
                  <c:v>-25</c:v>
                </c:pt>
                <c:pt idx="14">
                  <c:v>-24.8</c:v>
                </c:pt>
                <c:pt idx="15">
                  <c:v>-24.6</c:v>
                </c:pt>
                <c:pt idx="16">
                  <c:v>-24.4</c:v>
                </c:pt>
                <c:pt idx="17">
                  <c:v>-24.2</c:v>
                </c:pt>
                <c:pt idx="18">
                  <c:v>-24</c:v>
                </c:pt>
                <c:pt idx="19">
                  <c:v>-23.8</c:v>
                </c:pt>
                <c:pt idx="20">
                  <c:v>-23.6</c:v>
                </c:pt>
                <c:pt idx="21">
                  <c:v>-23.4</c:v>
                </c:pt>
                <c:pt idx="22">
                  <c:v>-23.2</c:v>
                </c:pt>
                <c:pt idx="23">
                  <c:v>-23</c:v>
                </c:pt>
                <c:pt idx="24">
                  <c:v>-22.8</c:v>
                </c:pt>
                <c:pt idx="25">
                  <c:v>-22.6</c:v>
                </c:pt>
                <c:pt idx="26">
                  <c:v>-22.4</c:v>
                </c:pt>
                <c:pt idx="27">
                  <c:v>-22.2</c:v>
                </c:pt>
                <c:pt idx="28">
                  <c:v>-22</c:v>
                </c:pt>
                <c:pt idx="29">
                  <c:v>-21.8</c:v>
                </c:pt>
                <c:pt idx="30">
                  <c:v>-21.6</c:v>
                </c:pt>
                <c:pt idx="31">
                  <c:v>-21.4</c:v>
                </c:pt>
                <c:pt idx="32">
                  <c:v>-21.2</c:v>
                </c:pt>
                <c:pt idx="33">
                  <c:v>-21</c:v>
                </c:pt>
                <c:pt idx="34">
                  <c:v>-20.8</c:v>
                </c:pt>
                <c:pt idx="35">
                  <c:v>-20.6</c:v>
                </c:pt>
                <c:pt idx="36">
                  <c:v>-20.399999999999999</c:v>
                </c:pt>
                <c:pt idx="37">
                  <c:v>-20.2</c:v>
                </c:pt>
                <c:pt idx="38">
                  <c:v>-20</c:v>
                </c:pt>
                <c:pt idx="39">
                  <c:v>-19.8</c:v>
                </c:pt>
                <c:pt idx="40">
                  <c:v>-19.600000000000001</c:v>
                </c:pt>
                <c:pt idx="41">
                  <c:v>-19.399999999999999</c:v>
                </c:pt>
                <c:pt idx="42">
                  <c:v>-19.2</c:v>
                </c:pt>
                <c:pt idx="43">
                  <c:v>-19</c:v>
                </c:pt>
                <c:pt idx="44">
                  <c:v>-18.8</c:v>
                </c:pt>
                <c:pt idx="45">
                  <c:v>-18.600000000000001</c:v>
                </c:pt>
                <c:pt idx="46">
                  <c:v>-18.399999999999999</c:v>
                </c:pt>
                <c:pt idx="47">
                  <c:v>-18.2</c:v>
                </c:pt>
                <c:pt idx="48">
                  <c:v>-18</c:v>
                </c:pt>
                <c:pt idx="49">
                  <c:v>-17.8</c:v>
                </c:pt>
                <c:pt idx="50">
                  <c:v>-17.600000000000001</c:v>
                </c:pt>
                <c:pt idx="51">
                  <c:v>-17.399999999999999</c:v>
                </c:pt>
                <c:pt idx="52">
                  <c:v>-17.2</c:v>
                </c:pt>
                <c:pt idx="53">
                  <c:v>-17</c:v>
                </c:pt>
                <c:pt idx="54">
                  <c:v>-16.8</c:v>
                </c:pt>
                <c:pt idx="55">
                  <c:v>-16.600000000000001</c:v>
                </c:pt>
                <c:pt idx="56">
                  <c:v>-16.399999999999999</c:v>
                </c:pt>
                <c:pt idx="57">
                  <c:v>-16.2</c:v>
                </c:pt>
                <c:pt idx="58">
                  <c:v>-16</c:v>
                </c:pt>
                <c:pt idx="59">
                  <c:v>-15.8</c:v>
                </c:pt>
                <c:pt idx="60">
                  <c:v>-15.6</c:v>
                </c:pt>
                <c:pt idx="61">
                  <c:v>-15.4</c:v>
                </c:pt>
                <c:pt idx="62">
                  <c:v>-15.2</c:v>
                </c:pt>
                <c:pt idx="63">
                  <c:v>-15</c:v>
                </c:pt>
                <c:pt idx="64">
                  <c:v>-14.8</c:v>
                </c:pt>
                <c:pt idx="65">
                  <c:v>-14.6</c:v>
                </c:pt>
                <c:pt idx="66">
                  <c:v>-14.4</c:v>
                </c:pt>
                <c:pt idx="67">
                  <c:v>-14.2</c:v>
                </c:pt>
                <c:pt idx="68">
                  <c:v>-14</c:v>
                </c:pt>
                <c:pt idx="69">
                  <c:v>-13.8</c:v>
                </c:pt>
                <c:pt idx="70">
                  <c:v>-13.6</c:v>
                </c:pt>
                <c:pt idx="71">
                  <c:v>-13.4</c:v>
                </c:pt>
                <c:pt idx="72">
                  <c:v>-13.2</c:v>
                </c:pt>
                <c:pt idx="73">
                  <c:v>-13</c:v>
                </c:pt>
                <c:pt idx="74">
                  <c:v>-12.8</c:v>
                </c:pt>
                <c:pt idx="75">
                  <c:v>-12.6</c:v>
                </c:pt>
                <c:pt idx="76">
                  <c:v>-12.4</c:v>
                </c:pt>
                <c:pt idx="77">
                  <c:v>-12.2</c:v>
                </c:pt>
                <c:pt idx="78">
                  <c:v>-12</c:v>
                </c:pt>
                <c:pt idx="79">
                  <c:v>-11.8</c:v>
                </c:pt>
                <c:pt idx="80">
                  <c:v>-11.6</c:v>
                </c:pt>
                <c:pt idx="81">
                  <c:v>-11.4</c:v>
                </c:pt>
                <c:pt idx="82">
                  <c:v>-11.2</c:v>
                </c:pt>
                <c:pt idx="83">
                  <c:v>-11</c:v>
                </c:pt>
                <c:pt idx="84">
                  <c:v>-10.8</c:v>
                </c:pt>
                <c:pt idx="85">
                  <c:v>-10.6</c:v>
                </c:pt>
                <c:pt idx="86">
                  <c:v>-10.4</c:v>
                </c:pt>
                <c:pt idx="87">
                  <c:v>-10.199999999999999</c:v>
                </c:pt>
                <c:pt idx="88" formatCode="0.00E+00">
                  <c:v>-10</c:v>
                </c:pt>
              </c:numCache>
            </c:numRef>
          </c:xVal>
          <c:yVal>
            <c:numRef>
              <c:f>Sheet1!$E$4:$E$92</c:f>
              <c:numCache>
                <c:formatCode>General</c:formatCode>
                <c:ptCount val="89"/>
                <c:pt idx="3">
                  <c:v>-313.33</c:v>
                </c:pt>
                <c:pt idx="4">
                  <c:v>-261.43599999999998</c:v>
                </c:pt>
                <c:pt idx="5">
                  <c:v>-218.261</c:v>
                </c:pt>
                <c:pt idx="6">
                  <c:v>-182.339</c:v>
                </c:pt>
                <c:pt idx="7">
                  <c:v>-152.44999999999999</c:v>
                </c:pt>
                <c:pt idx="8">
                  <c:v>-127.57899999999999</c:v>
                </c:pt>
                <c:pt idx="9">
                  <c:v>-106.88200000000001</c:v>
                </c:pt>
                <c:pt idx="10">
                  <c:v>-89.656400000000005</c:v>
                </c:pt>
                <c:pt idx="11" formatCode="0.00E+00">
                  <c:v>-75.318100000000001</c:v>
                </c:pt>
                <c:pt idx="12" formatCode="0.00E+00">
                  <c:v>-63.381599999999999</c:v>
                </c:pt>
                <c:pt idx="13" formatCode="0.00E+00">
                  <c:v>-53.442599999999999</c:v>
                </c:pt>
                <c:pt idx="14" formatCode="0.00E+00">
                  <c:v>-45.165300000000002</c:v>
                </c:pt>
                <c:pt idx="15" formatCode="0.00E+00">
                  <c:v>-38.2699</c:v>
                </c:pt>
                <c:pt idx="16" formatCode="0.00E+00">
                  <c:v>-32.524099999999997</c:v>
                </c:pt>
                <c:pt idx="17" formatCode="0.00E+00">
                  <c:v>-27.734500000000001</c:v>
                </c:pt>
                <c:pt idx="18" formatCode="0.00E+00">
                  <c:v>-23.740100000000002</c:v>
                </c:pt>
                <c:pt idx="19" formatCode="0.00E+00">
                  <c:v>-20.4072</c:v>
                </c:pt>
                <c:pt idx="20" formatCode="0.00E+00">
                  <c:v>-17.624500000000001</c:v>
                </c:pt>
                <c:pt idx="21" formatCode="0.00E+00">
                  <c:v>-15.2994</c:v>
                </c:pt>
                <c:pt idx="22" formatCode="0.00E+00">
                  <c:v>-13.355</c:v>
                </c:pt>
                <c:pt idx="23" formatCode="0.00E+00">
                  <c:v>-11.7272</c:v>
                </c:pt>
                <c:pt idx="24">
                  <c:v>-10.3627</c:v>
                </c:pt>
                <c:pt idx="25">
                  <c:v>-9.2172400000000003</c:v>
                </c:pt>
                <c:pt idx="26">
                  <c:v>-8.2539899999999999</c:v>
                </c:pt>
                <c:pt idx="27">
                  <c:v>-7.4422699999999997</c:v>
                </c:pt>
                <c:pt idx="28">
                  <c:v>-6.7565999999999997</c:v>
                </c:pt>
                <c:pt idx="29">
                  <c:v>-6.17577</c:v>
                </c:pt>
                <c:pt idx="30">
                  <c:v>-5.6821400000000004</c:v>
                </c:pt>
                <c:pt idx="31">
                  <c:v>-5.2610299999999999</c:v>
                </c:pt>
                <c:pt idx="32">
                  <c:v>-4.9002600000000003</c:v>
                </c:pt>
                <c:pt idx="33">
                  <c:v>-4.5896699999999999</c:v>
                </c:pt>
                <c:pt idx="34">
                  <c:v>-4.3208099999999998</c:v>
                </c:pt>
                <c:pt idx="35">
                  <c:v>-4.0866600000000002</c:v>
                </c:pt>
                <c:pt idx="36">
                  <c:v>-3.8814000000000002</c:v>
                </c:pt>
                <c:pt idx="37">
                  <c:v>-3.7001499999999998</c:v>
                </c:pt>
                <c:pt idx="38">
                  <c:v>-3.5388700000000002</c:v>
                </c:pt>
                <c:pt idx="39">
                  <c:v>-3.3942100000000002</c:v>
                </c:pt>
                <c:pt idx="40">
                  <c:v>-3.2633700000000001</c:v>
                </c:pt>
                <c:pt idx="41">
                  <c:v>-3.1440299999999999</c:v>
                </c:pt>
                <c:pt idx="42">
                  <c:v>-3.0342500000000001</c:v>
                </c:pt>
                <c:pt idx="43">
                  <c:v>-2.93242</c:v>
                </c:pt>
                <c:pt idx="44">
                  <c:v>-2.8372000000000002</c:v>
                </c:pt>
                <c:pt idx="45">
                  <c:v>-2.74749</c:v>
                </c:pt>
                <c:pt idx="46">
                  <c:v>-2.6623600000000001</c:v>
                </c:pt>
                <c:pt idx="47">
                  <c:v>-2.5810300000000002</c:v>
                </c:pt>
                <c:pt idx="48">
                  <c:v>-2.5028600000000001</c:v>
                </c:pt>
                <c:pt idx="49">
                  <c:v>-2.42733</c:v>
                </c:pt>
                <c:pt idx="50">
                  <c:v>-2.35399</c:v>
                </c:pt>
                <c:pt idx="51">
                  <c:v>-2.2824800000000001</c:v>
                </c:pt>
                <c:pt idx="52">
                  <c:v>-2.2124700000000002</c:v>
                </c:pt>
                <c:pt idx="53">
                  <c:v>-2.1437300000000001</c:v>
                </c:pt>
                <c:pt idx="54">
                  <c:v>-2.0760399999999999</c:v>
                </c:pt>
                <c:pt idx="55">
                  <c:v>-2.00922</c:v>
                </c:pt>
                <c:pt idx="56">
                  <c:v>-1.94312</c:v>
                </c:pt>
                <c:pt idx="57">
                  <c:v>-1.8776299999999999</c:v>
                </c:pt>
                <c:pt idx="58">
                  <c:v>-1.81264</c:v>
                </c:pt>
                <c:pt idx="59">
                  <c:v>-1.7480599999999999</c:v>
                </c:pt>
                <c:pt idx="60">
                  <c:v>-1.68384</c:v>
                </c:pt>
                <c:pt idx="61">
                  <c:v>-1.6198999999999999</c:v>
                </c:pt>
                <c:pt idx="62">
                  <c:v>-1.5562</c:v>
                </c:pt>
                <c:pt idx="63">
                  <c:v>-1.4926999999999999</c:v>
                </c:pt>
                <c:pt idx="64">
                  <c:v>-1.42937</c:v>
                </c:pt>
                <c:pt idx="65">
                  <c:v>-1.3661799999999999</c:v>
                </c:pt>
                <c:pt idx="66">
                  <c:v>-1.3030999999999999</c:v>
                </c:pt>
                <c:pt idx="67">
                  <c:v>-1.24011</c:v>
                </c:pt>
                <c:pt idx="68">
                  <c:v>-1.1772100000000001</c:v>
                </c:pt>
                <c:pt idx="69">
                  <c:v>-1.1143700000000001</c:v>
                </c:pt>
                <c:pt idx="70">
                  <c:v>-1.05159</c:v>
                </c:pt>
                <c:pt idx="71">
                  <c:v>-0.98885500000000004</c:v>
                </c:pt>
                <c:pt idx="72">
                  <c:v>-0.92615599999999998</c:v>
                </c:pt>
                <c:pt idx="73">
                  <c:v>-0.86348899999999995</c:v>
                </c:pt>
                <c:pt idx="74">
                  <c:v>-0.80084900000000003</c:v>
                </c:pt>
                <c:pt idx="75">
                  <c:v>-0.73823000000000005</c:v>
                </c:pt>
                <c:pt idx="76">
                  <c:v>-0.67562999999999995</c:v>
                </c:pt>
                <c:pt idx="77">
                  <c:v>-0.61304400000000003</c:v>
                </c:pt>
                <c:pt idx="78">
                  <c:v>-0.55047199999999996</c:v>
                </c:pt>
                <c:pt idx="79">
                  <c:v>-0.48790899999999998</c:v>
                </c:pt>
                <c:pt idx="80">
                  <c:v>-0.42535600000000001</c:v>
                </c:pt>
                <c:pt idx="81">
                  <c:v>-0.36281000000000002</c:v>
                </c:pt>
                <c:pt idx="82">
                  <c:v>-0.30026999999999998</c:v>
                </c:pt>
                <c:pt idx="83">
                  <c:v>-0.237734</c:v>
                </c:pt>
                <c:pt idx="84">
                  <c:v>-0.175203</c:v>
                </c:pt>
                <c:pt idx="85">
                  <c:v>-0.112676</c:v>
                </c:pt>
                <c:pt idx="86">
                  <c:v>-5.01512E-2</c:v>
                </c:pt>
                <c:pt idx="87">
                  <c:v>1.2371099999999999E-2</c:v>
                </c:pt>
                <c:pt idx="88">
                  <c:v>7.4891299999999994E-2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Sheet1!$F$3</c:f>
              <c:strCache>
                <c:ptCount val="1"/>
                <c:pt idx="0">
                  <c:v>9</c:v>
                </c:pt>
              </c:strCache>
            </c:strRef>
          </c:tx>
          <c:marker>
            <c:symbol val="none"/>
          </c:marker>
          <c:xVal>
            <c:numRef>
              <c:f>Sheet1!$A$4:$A$92</c:f>
              <c:numCache>
                <c:formatCode>General</c:formatCode>
                <c:ptCount val="89"/>
                <c:pt idx="0">
                  <c:v>-27.6</c:v>
                </c:pt>
                <c:pt idx="1">
                  <c:v>-27.4</c:v>
                </c:pt>
                <c:pt idx="2">
                  <c:v>-27.2</c:v>
                </c:pt>
                <c:pt idx="3">
                  <c:v>-27</c:v>
                </c:pt>
                <c:pt idx="4">
                  <c:v>-26.8</c:v>
                </c:pt>
                <c:pt idx="5">
                  <c:v>-26.6</c:v>
                </c:pt>
                <c:pt idx="6">
                  <c:v>-26.4</c:v>
                </c:pt>
                <c:pt idx="7">
                  <c:v>-26.2</c:v>
                </c:pt>
                <c:pt idx="8">
                  <c:v>-26</c:v>
                </c:pt>
                <c:pt idx="9">
                  <c:v>-25.8</c:v>
                </c:pt>
                <c:pt idx="10">
                  <c:v>-25.6</c:v>
                </c:pt>
                <c:pt idx="11">
                  <c:v>-25.4</c:v>
                </c:pt>
                <c:pt idx="12">
                  <c:v>-25.2</c:v>
                </c:pt>
                <c:pt idx="13">
                  <c:v>-25</c:v>
                </c:pt>
                <c:pt idx="14">
                  <c:v>-24.8</c:v>
                </c:pt>
                <c:pt idx="15">
                  <c:v>-24.6</c:v>
                </c:pt>
                <c:pt idx="16">
                  <c:v>-24.4</c:v>
                </c:pt>
                <c:pt idx="17">
                  <c:v>-24.2</c:v>
                </c:pt>
                <c:pt idx="18">
                  <c:v>-24</c:v>
                </c:pt>
                <c:pt idx="19">
                  <c:v>-23.8</c:v>
                </c:pt>
                <c:pt idx="20">
                  <c:v>-23.6</c:v>
                </c:pt>
                <c:pt idx="21">
                  <c:v>-23.4</c:v>
                </c:pt>
                <c:pt idx="22">
                  <c:v>-23.2</c:v>
                </c:pt>
                <c:pt idx="23">
                  <c:v>-23</c:v>
                </c:pt>
                <c:pt idx="24">
                  <c:v>-22.8</c:v>
                </c:pt>
                <c:pt idx="25">
                  <c:v>-22.6</c:v>
                </c:pt>
                <c:pt idx="26">
                  <c:v>-22.4</c:v>
                </c:pt>
                <c:pt idx="27">
                  <c:v>-22.2</c:v>
                </c:pt>
                <c:pt idx="28">
                  <c:v>-22</c:v>
                </c:pt>
                <c:pt idx="29">
                  <c:v>-21.8</c:v>
                </c:pt>
                <c:pt idx="30">
                  <c:v>-21.6</c:v>
                </c:pt>
                <c:pt idx="31">
                  <c:v>-21.4</c:v>
                </c:pt>
                <c:pt idx="32">
                  <c:v>-21.2</c:v>
                </c:pt>
                <c:pt idx="33">
                  <c:v>-21</c:v>
                </c:pt>
                <c:pt idx="34">
                  <c:v>-20.8</c:v>
                </c:pt>
                <c:pt idx="35">
                  <c:v>-20.6</c:v>
                </c:pt>
                <c:pt idx="36">
                  <c:v>-20.399999999999999</c:v>
                </c:pt>
                <c:pt idx="37">
                  <c:v>-20.2</c:v>
                </c:pt>
                <c:pt idx="38">
                  <c:v>-20</c:v>
                </c:pt>
                <c:pt idx="39">
                  <c:v>-19.8</c:v>
                </c:pt>
                <c:pt idx="40">
                  <c:v>-19.600000000000001</c:v>
                </c:pt>
                <c:pt idx="41">
                  <c:v>-19.399999999999999</c:v>
                </c:pt>
                <c:pt idx="42">
                  <c:v>-19.2</c:v>
                </c:pt>
                <c:pt idx="43">
                  <c:v>-19</c:v>
                </c:pt>
                <c:pt idx="44">
                  <c:v>-18.8</c:v>
                </c:pt>
                <c:pt idx="45">
                  <c:v>-18.600000000000001</c:v>
                </c:pt>
                <c:pt idx="46">
                  <c:v>-18.399999999999999</c:v>
                </c:pt>
                <c:pt idx="47">
                  <c:v>-18.2</c:v>
                </c:pt>
                <c:pt idx="48">
                  <c:v>-18</c:v>
                </c:pt>
                <c:pt idx="49">
                  <c:v>-17.8</c:v>
                </c:pt>
                <c:pt idx="50">
                  <c:v>-17.600000000000001</c:v>
                </c:pt>
                <c:pt idx="51">
                  <c:v>-17.399999999999999</c:v>
                </c:pt>
                <c:pt idx="52">
                  <c:v>-17.2</c:v>
                </c:pt>
                <c:pt idx="53">
                  <c:v>-17</c:v>
                </c:pt>
                <c:pt idx="54">
                  <c:v>-16.8</c:v>
                </c:pt>
                <c:pt idx="55">
                  <c:v>-16.600000000000001</c:v>
                </c:pt>
                <c:pt idx="56">
                  <c:v>-16.399999999999999</c:v>
                </c:pt>
                <c:pt idx="57">
                  <c:v>-16.2</c:v>
                </c:pt>
                <c:pt idx="58">
                  <c:v>-16</c:v>
                </c:pt>
                <c:pt idx="59">
                  <c:v>-15.8</c:v>
                </c:pt>
                <c:pt idx="60">
                  <c:v>-15.6</c:v>
                </c:pt>
                <c:pt idx="61">
                  <c:v>-15.4</c:v>
                </c:pt>
                <c:pt idx="62">
                  <c:v>-15.2</c:v>
                </c:pt>
                <c:pt idx="63">
                  <c:v>-15</c:v>
                </c:pt>
                <c:pt idx="64">
                  <c:v>-14.8</c:v>
                </c:pt>
                <c:pt idx="65">
                  <c:v>-14.6</c:v>
                </c:pt>
                <c:pt idx="66">
                  <c:v>-14.4</c:v>
                </c:pt>
                <c:pt idx="67">
                  <c:v>-14.2</c:v>
                </c:pt>
                <c:pt idx="68">
                  <c:v>-14</c:v>
                </c:pt>
                <c:pt idx="69">
                  <c:v>-13.8</c:v>
                </c:pt>
                <c:pt idx="70">
                  <c:v>-13.6</c:v>
                </c:pt>
                <c:pt idx="71">
                  <c:v>-13.4</c:v>
                </c:pt>
                <c:pt idx="72">
                  <c:v>-13.2</c:v>
                </c:pt>
                <c:pt idx="73">
                  <c:v>-13</c:v>
                </c:pt>
                <c:pt idx="74">
                  <c:v>-12.8</c:v>
                </c:pt>
                <c:pt idx="75">
                  <c:v>-12.6</c:v>
                </c:pt>
                <c:pt idx="76">
                  <c:v>-12.4</c:v>
                </c:pt>
                <c:pt idx="77">
                  <c:v>-12.2</c:v>
                </c:pt>
                <c:pt idx="78">
                  <c:v>-12</c:v>
                </c:pt>
                <c:pt idx="79">
                  <c:v>-11.8</c:v>
                </c:pt>
                <c:pt idx="80">
                  <c:v>-11.6</c:v>
                </c:pt>
                <c:pt idx="81">
                  <c:v>-11.4</c:v>
                </c:pt>
                <c:pt idx="82">
                  <c:v>-11.2</c:v>
                </c:pt>
                <c:pt idx="83">
                  <c:v>-11</c:v>
                </c:pt>
                <c:pt idx="84">
                  <c:v>-10.8</c:v>
                </c:pt>
                <c:pt idx="85">
                  <c:v>-10.6</c:v>
                </c:pt>
                <c:pt idx="86">
                  <c:v>-10.4</c:v>
                </c:pt>
                <c:pt idx="87">
                  <c:v>-10.199999999999999</c:v>
                </c:pt>
                <c:pt idx="88" formatCode="0.00E+00">
                  <c:v>-10</c:v>
                </c:pt>
              </c:numCache>
            </c:numRef>
          </c:xVal>
          <c:yVal>
            <c:numRef>
              <c:f>Sheet1!$F$4:$F$92</c:f>
              <c:numCache>
                <c:formatCode>General</c:formatCode>
                <c:ptCount val="89"/>
                <c:pt idx="4">
                  <c:v>-319.44200000000001</c:v>
                </c:pt>
                <c:pt idx="5">
                  <c:v>-266.52600000000001</c:v>
                </c:pt>
                <c:pt idx="6">
                  <c:v>-222.50200000000001</c:v>
                </c:pt>
                <c:pt idx="7">
                  <c:v>-185.87299999999999</c:v>
                </c:pt>
                <c:pt idx="8">
                  <c:v>-155.39599999999999</c:v>
                </c:pt>
                <c:pt idx="9">
                  <c:v>-130.036</c:v>
                </c:pt>
                <c:pt idx="10">
                  <c:v>-108.932</c:v>
                </c:pt>
                <c:pt idx="11">
                  <c:v>-91.366799999999998</c:v>
                </c:pt>
                <c:pt idx="12" formatCode="0.00E+00">
                  <c:v>-76.746399999999994</c:v>
                </c:pt>
                <c:pt idx="13" formatCode="0.00E+00">
                  <c:v>-64.575000000000003</c:v>
                </c:pt>
                <c:pt idx="14" formatCode="0.00E+00">
                  <c:v>-54.4405</c:v>
                </c:pt>
                <c:pt idx="15" formatCode="0.00E+00">
                  <c:v>-46.000300000000003</c:v>
                </c:pt>
                <c:pt idx="16" formatCode="0.00E+00">
                  <c:v>-38.969299999999997</c:v>
                </c:pt>
                <c:pt idx="17" formatCode="0.00E+00">
                  <c:v>-33.110500000000002</c:v>
                </c:pt>
                <c:pt idx="18" formatCode="0.00E+00">
                  <c:v>-28.226600000000001</c:v>
                </c:pt>
                <c:pt idx="19" formatCode="0.00E+00">
                  <c:v>-24.153700000000001</c:v>
                </c:pt>
                <c:pt idx="20" formatCode="0.00E+00">
                  <c:v>-20.755199999999999</c:v>
                </c:pt>
                <c:pt idx="21" formatCode="0.00E+00">
                  <c:v>-17.9178</c:v>
                </c:pt>
                <c:pt idx="22" formatCode="0.00E+00">
                  <c:v>-15.5471</c:v>
                </c:pt>
                <c:pt idx="23" formatCode="0.00E+00">
                  <c:v>-13.564399999999999</c:v>
                </c:pt>
                <c:pt idx="24" formatCode="0.00E+00">
                  <c:v>-11.9046</c:v>
                </c:pt>
                <c:pt idx="25">
                  <c:v>-10.513400000000001</c:v>
                </c:pt>
                <c:pt idx="26">
                  <c:v>-9.3454300000000003</c:v>
                </c:pt>
                <c:pt idx="27">
                  <c:v>-8.3632799999999996</c:v>
                </c:pt>
                <c:pt idx="28">
                  <c:v>-7.5356500000000004</c:v>
                </c:pt>
                <c:pt idx="29">
                  <c:v>-6.8365499999999999</c:v>
                </c:pt>
                <c:pt idx="30">
                  <c:v>-6.2443400000000002</c:v>
                </c:pt>
                <c:pt idx="31">
                  <c:v>-5.7410500000000004</c:v>
                </c:pt>
                <c:pt idx="32">
                  <c:v>-5.3117200000000002</c:v>
                </c:pt>
                <c:pt idx="33">
                  <c:v>-4.9439099999999998</c:v>
                </c:pt>
                <c:pt idx="34">
                  <c:v>-4.6272599999999997</c:v>
                </c:pt>
                <c:pt idx="35">
                  <c:v>-4.3531700000000004</c:v>
                </c:pt>
                <c:pt idx="36">
                  <c:v>-4.1144800000000004</c:v>
                </c:pt>
                <c:pt idx="37">
                  <c:v>-3.90523</c:v>
                </c:pt>
                <c:pt idx="38">
                  <c:v>-3.7204700000000002</c:v>
                </c:pt>
                <c:pt idx="39">
                  <c:v>-3.5560800000000001</c:v>
                </c:pt>
                <c:pt idx="40">
                  <c:v>-3.40863</c:v>
                </c:pt>
                <c:pt idx="41">
                  <c:v>-3.2752699999999999</c:v>
                </c:pt>
                <c:pt idx="42">
                  <c:v>-3.1536400000000002</c:v>
                </c:pt>
                <c:pt idx="43">
                  <c:v>-3.04176</c:v>
                </c:pt>
                <c:pt idx="44">
                  <c:v>-2.93798</c:v>
                </c:pt>
                <c:pt idx="45">
                  <c:v>-2.8409499999999999</c:v>
                </c:pt>
                <c:pt idx="46">
                  <c:v>-2.7495400000000001</c:v>
                </c:pt>
                <c:pt idx="47">
                  <c:v>-2.6627800000000001</c:v>
                </c:pt>
                <c:pt idx="48">
                  <c:v>-2.5799099999999999</c:v>
                </c:pt>
                <c:pt idx="49">
                  <c:v>-2.50027</c:v>
                </c:pt>
                <c:pt idx="50">
                  <c:v>-2.4233099999999999</c:v>
                </c:pt>
                <c:pt idx="51">
                  <c:v>-2.3485900000000002</c:v>
                </c:pt>
                <c:pt idx="52">
                  <c:v>-2.2757200000000002</c:v>
                </c:pt>
                <c:pt idx="53">
                  <c:v>-2.2044000000000001</c:v>
                </c:pt>
                <c:pt idx="54">
                  <c:v>-2.13436</c:v>
                </c:pt>
                <c:pt idx="55">
                  <c:v>-2.0653899999999998</c:v>
                </c:pt>
                <c:pt idx="56">
                  <c:v>-1.99732</c:v>
                </c:pt>
                <c:pt idx="57">
                  <c:v>-1.92998</c:v>
                </c:pt>
                <c:pt idx="58">
                  <c:v>-1.8632599999999999</c:v>
                </c:pt>
                <c:pt idx="59">
                  <c:v>-1.79704</c:v>
                </c:pt>
                <c:pt idx="60">
                  <c:v>-1.73126</c:v>
                </c:pt>
                <c:pt idx="61">
                  <c:v>-1.6658299999999999</c:v>
                </c:pt>
                <c:pt idx="62">
                  <c:v>-1.6006899999999999</c:v>
                </c:pt>
                <c:pt idx="63">
                  <c:v>-1.5358000000000001</c:v>
                </c:pt>
                <c:pt idx="64">
                  <c:v>-1.4711099999999999</c:v>
                </c:pt>
                <c:pt idx="65">
                  <c:v>-1.40659</c:v>
                </c:pt>
                <c:pt idx="66">
                  <c:v>-1.3422099999999999</c:v>
                </c:pt>
                <c:pt idx="67">
                  <c:v>-1.2779499999999999</c:v>
                </c:pt>
                <c:pt idx="68">
                  <c:v>-1.2137800000000001</c:v>
                </c:pt>
                <c:pt idx="69">
                  <c:v>-1.1496999999999999</c:v>
                </c:pt>
                <c:pt idx="70">
                  <c:v>-1.08569</c:v>
                </c:pt>
                <c:pt idx="71">
                  <c:v>-1.02173</c:v>
                </c:pt>
                <c:pt idx="72">
                  <c:v>-0.95781300000000003</c:v>
                </c:pt>
                <c:pt idx="73">
                  <c:v>-0.89393999999999996</c:v>
                </c:pt>
                <c:pt idx="74">
                  <c:v>-0.830098</c:v>
                </c:pt>
                <c:pt idx="75">
                  <c:v>-0.76628399999999997</c:v>
                </c:pt>
                <c:pt idx="76">
                  <c:v>-0.70249099999999998</c:v>
                </c:pt>
                <c:pt idx="77">
                  <c:v>-0.63871800000000001</c:v>
                </c:pt>
                <c:pt idx="78">
                  <c:v>-0.574959</c:v>
                </c:pt>
                <c:pt idx="79">
                  <c:v>-0.51121399999999995</c:v>
                </c:pt>
                <c:pt idx="80">
                  <c:v>-0.44747900000000002</c:v>
                </c:pt>
                <c:pt idx="81">
                  <c:v>-0.38375300000000001</c:v>
                </c:pt>
                <c:pt idx="82">
                  <c:v>-0.32003500000000001</c:v>
                </c:pt>
                <c:pt idx="83">
                  <c:v>-0.25632300000000002</c:v>
                </c:pt>
                <c:pt idx="84">
                  <c:v>-0.19261600000000001</c:v>
                </c:pt>
                <c:pt idx="85">
                  <c:v>-0.128913</c:v>
                </c:pt>
                <c:pt idx="86">
                  <c:v>-6.5213300000000002E-2</c:v>
                </c:pt>
                <c:pt idx="87">
                  <c:v>-1.51684E-3</c:v>
                </c:pt>
                <c:pt idx="88">
                  <c:v>6.2177099999999999E-2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Sheet1!$G$3</c:f>
              <c:strCache>
                <c:ptCount val="1"/>
                <c:pt idx="0">
                  <c:v>10</c:v>
                </c:pt>
              </c:strCache>
            </c:strRef>
          </c:tx>
          <c:marker>
            <c:symbol val="none"/>
          </c:marker>
          <c:xVal>
            <c:numRef>
              <c:f>Sheet1!$A$4:$A$92</c:f>
              <c:numCache>
                <c:formatCode>General</c:formatCode>
                <c:ptCount val="89"/>
                <c:pt idx="0">
                  <c:v>-27.6</c:v>
                </c:pt>
                <c:pt idx="1">
                  <c:v>-27.4</c:v>
                </c:pt>
                <c:pt idx="2">
                  <c:v>-27.2</c:v>
                </c:pt>
                <c:pt idx="3">
                  <c:v>-27</c:v>
                </c:pt>
                <c:pt idx="4">
                  <c:v>-26.8</c:v>
                </c:pt>
                <c:pt idx="5">
                  <c:v>-26.6</c:v>
                </c:pt>
                <c:pt idx="6">
                  <c:v>-26.4</c:v>
                </c:pt>
                <c:pt idx="7">
                  <c:v>-26.2</c:v>
                </c:pt>
                <c:pt idx="8">
                  <c:v>-26</c:v>
                </c:pt>
                <c:pt idx="9">
                  <c:v>-25.8</c:v>
                </c:pt>
                <c:pt idx="10">
                  <c:v>-25.6</c:v>
                </c:pt>
                <c:pt idx="11">
                  <c:v>-25.4</c:v>
                </c:pt>
                <c:pt idx="12">
                  <c:v>-25.2</c:v>
                </c:pt>
                <c:pt idx="13">
                  <c:v>-25</c:v>
                </c:pt>
                <c:pt idx="14">
                  <c:v>-24.8</c:v>
                </c:pt>
                <c:pt idx="15">
                  <c:v>-24.6</c:v>
                </c:pt>
                <c:pt idx="16">
                  <c:v>-24.4</c:v>
                </c:pt>
                <c:pt idx="17">
                  <c:v>-24.2</c:v>
                </c:pt>
                <c:pt idx="18">
                  <c:v>-24</c:v>
                </c:pt>
                <c:pt idx="19">
                  <c:v>-23.8</c:v>
                </c:pt>
                <c:pt idx="20">
                  <c:v>-23.6</c:v>
                </c:pt>
                <c:pt idx="21">
                  <c:v>-23.4</c:v>
                </c:pt>
                <c:pt idx="22">
                  <c:v>-23.2</c:v>
                </c:pt>
                <c:pt idx="23">
                  <c:v>-23</c:v>
                </c:pt>
                <c:pt idx="24">
                  <c:v>-22.8</c:v>
                </c:pt>
                <c:pt idx="25">
                  <c:v>-22.6</c:v>
                </c:pt>
                <c:pt idx="26">
                  <c:v>-22.4</c:v>
                </c:pt>
                <c:pt idx="27">
                  <c:v>-22.2</c:v>
                </c:pt>
                <c:pt idx="28">
                  <c:v>-22</c:v>
                </c:pt>
                <c:pt idx="29">
                  <c:v>-21.8</c:v>
                </c:pt>
                <c:pt idx="30">
                  <c:v>-21.6</c:v>
                </c:pt>
                <c:pt idx="31">
                  <c:v>-21.4</c:v>
                </c:pt>
                <c:pt idx="32">
                  <c:v>-21.2</c:v>
                </c:pt>
                <c:pt idx="33">
                  <c:v>-21</c:v>
                </c:pt>
                <c:pt idx="34">
                  <c:v>-20.8</c:v>
                </c:pt>
                <c:pt idx="35">
                  <c:v>-20.6</c:v>
                </c:pt>
                <c:pt idx="36">
                  <c:v>-20.399999999999999</c:v>
                </c:pt>
                <c:pt idx="37">
                  <c:v>-20.2</c:v>
                </c:pt>
                <c:pt idx="38">
                  <c:v>-20</c:v>
                </c:pt>
                <c:pt idx="39">
                  <c:v>-19.8</c:v>
                </c:pt>
                <c:pt idx="40">
                  <c:v>-19.600000000000001</c:v>
                </c:pt>
                <c:pt idx="41">
                  <c:v>-19.399999999999999</c:v>
                </c:pt>
                <c:pt idx="42">
                  <c:v>-19.2</c:v>
                </c:pt>
                <c:pt idx="43">
                  <c:v>-19</c:v>
                </c:pt>
                <c:pt idx="44">
                  <c:v>-18.8</c:v>
                </c:pt>
                <c:pt idx="45">
                  <c:v>-18.600000000000001</c:v>
                </c:pt>
                <c:pt idx="46">
                  <c:v>-18.399999999999999</c:v>
                </c:pt>
                <c:pt idx="47">
                  <c:v>-18.2</c:v>
                </c:pt>
                <c:pt idx="48">
                  <c:v>-18</c:v>
                </c:pt>
                <c:pt idx="49">
                  <c:v>-17.8</c:v>
                </c:pt>
                <c:pt idx="50">
                  <c:v>-17.600000000000001</c:v>
                </c:pt>
                <c:pt idx="51">
                  <c:v>-17.399999999999999</c:v>
                </c:pt>
                <c:pt idx="52">
                  <c:v>-17.2</c:v>
                </c:pt>
                <c:pt idx="53">
                  <c:v>-17</c:v>
                </c:pt>
                <c:pt idx="54">
                  <c:v>-16.8</c:v>
                </c:pt>
                <c:pt idx="55">
                  <c:v>-16.600000000000001</c:v>
                </c:pt>
                <c:pt idx="56">
                  <c:v>-16.399999999999999</c:v>
                </c:pt>
                <c:pt idx="57">
                  <c:v>-16.2</c:v>
                </c:pt>
                <c:pt idx="58">
                  <c:v>-16</c:v>
                </c:pt>
                <c:pt idx="59">
                  <c:v>-15.8</c:v>
                </c:pt>
                <c:pt idx="60">
                  <c:v>-15.6</c:v>
                </c:pt>
                <c:pt idx="61">
                  <c:v>-15.4</c:v>
                </c:pt>
                <c:pt idx="62">
                  <c:v>-15.2</c:v>
                </c:pt>
                <c:pt idx="63">
                  <c:v>-15</c:v>
                </c:pt>
                <c:pt idx="64">
                  <c:v>-14.8</c:v>
                </c:pt>
                <c:pt idx="65">
                  <c:v>-14.6</c:v>
                </c:pt>
                <c:pt idx="66">
                  <c:v>-14.4</c:v>
                </c:pt>
                <c:pt idx="67">
                  <c:v>-14.2</c:v>
                </c:pt>
                <c:pt idx="68">
                  <c:v>-14</c:v>
                </c:pt>
                <c:pt idx="69">
                  <c:v>-13.8</c:v>
                </c:pt>
                <c:pt idx="70">
                  <c:v>-13.6</c:v>
                </c:pt>
                <c:pt idx="71">
                  <c:v>-13.4</c:v>
                </c:pt>
                <c:pt idx="72">
                  <c:v>-13.2</c:v>
                </c:pt>
                <c:pt idx="73">
                  <c:v>-13</c:v>
                </c:pt>
                <c:pt idx="74">
                  <c:v>-12.8</c:v>
                </c:pt>
                <c:pt idx="75">
                  <c:v>-12.6</c:v>
                </c:pt>
                <c:pt idx="76">
                  <c:v>-12.4</c:v>
                </c:pt>
                <c:pt idx="77">
                  <c:v>-12.2</c:v>
                </c:pt>
                <c:pt idx="78">
                  <c:v>-12</c:v>
                </c:pt>
                <c:pt idx="79">
                  <c:v>-11.8</c:v>
                </c:pt>
                <c:pt idx="80">
                  <c:v>-11.6</c:v>
                </c:pt>
                <c:pt idx="81">
                  <c:v>-11.4</c:v>
                </c:pt>
                <c:pt idx="82">
                  <c:v>-11.2</c:v>
                </c:pt>
                <c:pt idx="83">
                  <c:v>-11</c:v>
                </c:pt>
                <c:pt idx="84">
                  <c:v>-10.8</c:v>
                </c:pt>
                <c:pt idx="85">
                  <c:v>-10.6</c:v>
                </c:pt>
                <c:pt idx="86">
                  <c:v>-10.4</c:v>
                </c:pt>
                <c:pt idx="87">
                  <c:v>-10.199999999999999</c:v>
                </c:pt>
                <c:pt idx="88" formatCode="0.00E+00">
                  <c:v>-10</c:v>
                </c:pt>
              </c:numCache>
            </c:numRef>
          </c:xVal>
          <c:yVal>
            <c:numRef>
              <c:f>Sheet1!$G$4:$G$92</c:f>
              <c:numCache>
                <c:formatCode>General</c:formatCode>
                <c:ptCount val="89"/>
                <c:pt idx="6">
                  <c:v>-271.71600000000001</c:v>
                </c:pt>
                <c:pt idx="7">
                  <c:v>-226.82599999999999</c:v>
                </c:pt>
                <c:pt idx="8">
                  <c:v>-189.476</c:v>
                </c:pt>
                <c:pt idx="9">
                  <c:v>-158.4</c:v>
                </c:pt>
                <c:pt idx="10">
                  <c:v>-132.54</c:v>
                </c:pt>
                <c:pt idx="11">
                  <c:v>-111.021</c:v>
                </c:pt>
                <c:pt idx="12" formatCode="0.00E+00">
                  <c:v>-93.110200000000006</c:v>
                </c:pt>
                <c:pt idx="13" formatCode="0.00E+00">
                  <c:v>-78.202100000000002</c:v>
                </c:pt>
                <c:pt idx="14" formatCode="0.00E+00">
                  <c:v>-65.791200000000003</c:v>
                </c:pt>
                <c:pt idx="15" formatCode="0.00E+00">
                  <c:v>-55.4574</c:v>
                </c:pt>
                <c:pt idx="16" formatCode="0.00E+00">
                  <c:v>-46.851199999999999</c:v>
                </c:pt>
                <c:pt idx="17" formatCode="0.00E+00">
                  <c:v>-39.681899999999999</c:v>
                </c:pt>
                <c:pt idx="18" formatCode="0.00E+00">
                  <c:v>-33.707900000000002</c:v>
                </c:pt>
                <c:pt idx="19" formatCode="0.00E+00">
                  <c:v>-28.728000000000002</c:v>
                </c:pt>
                <c:pt idx="20" formatCode="0.00E+00">
                  <c:v>-24.574999999999999</c:v>
                </c:pt>
                <c:pt idx="21" formatCode="0.00E+00">
                  <c:v>-21.1097</c:v>
                </c:pt>
                <c:pt idx="22" formatCode="0.00E+00">
                  <c:v>-18.2165</c:v>
                </c:pt>
                <c:pt idx="23" formatCode="0.00E+00">
                  <c:v>-15.799200000000001</c:v>
                </c:pt>
                <c:pt idx="24" formatCode="0.00E+00">
                  <c:v>-13.7776</c:v>
                </c:pt>
                <c:pt idx="25">
                  <c:v>-12.0853</c:v>
                </c:pt>
                <c:pt idx="26">
                  <c:v>-10.666700000000001</c:v>
                </c:pt>
                <c:pt idx="27">
                  <c:v>-9.4758600000000008</c:v>
                </c:pt>
                <c:pt idx="28">
                  <c:v>-8.4744600000000005</c:v>
                </c:pt>
                <c:pt idx="29">
                  <c:v>-7.63063</c:v>
                </c:pt>
                <c:pt idx="30">
                  <c:v>-6.91784</c:v>
                </c:pt>
                <c:pt idx="31">
                  <c:v>-6.3140700000000001</c:v>
                </c:pt>
                <c:pt idx="32">
                  <c:v>-5.8009500000000003</c:v>
                </c:pt>
                <c:pt idx="33">
                  <c:v>-5.3632600000000004</c:v>
                </c:pt>
                <c:pt idx="34">
                  <c:v>-4.9882799999999996</c:v>
                </c:pt>
                <c:pt idx="35">
                  <c:v>-4.6654900000000001</c:v>
                </c:pt>
                <c:pt idx="36">
                  <c:v>-4.3860799999999998</c:v>
                </c:pt>
                <c:pt idx="37">
                  <c:v>-4.1427699999999996</c:v>
                </c:pt>
                <c:pt idx="38">
                  <c:v>-3.9294899999999999</c:v>
                </c:pt>
                <c:pt idx="39">
                  <c:v>-3.7411799999999999</c:v>
                </c:pt>
                <c:pt idx="40">
                  <c:v>-3.5736300000000001</c:v>
                </c:pt>
                <c:pt idx="41">
                  <c:v>-3.4233600000000002</c:v>
                </c:pt>
                <c:pt idx="42">
                  <c:v>-3.2874699999999999</c:v>
                </c:pt>
                <c:pt idx="43">
                  <c:v>-3.1635200000000001</c:v>
                </c:pt>
                <c:pt idx="44">
                  <c:v>-3.0495199999999998</c:v>
                </c:pt>
                <c:pt idx="45">
                  <c:v>-2.9437799999999998</c:v>
                </c:pt>
                <c:pt idx="46">
                  <c:v>-2.8449300000000002</c:v>
                </c:pt>
                <c:pt idx="47">
                  <c:v>-2.7517900000000002</c:v>
                </c:pt>
                <c:pt idx="48">
                  <c:v>-2.6634099999999998</c:v>
                </c:pt>
                <c:pt idx="49">
                  <c:v>-2.5789900000000001</c:v>
                </c:pt>
                <c:pt idx="50">
                  <c:v>-2.4978600000000002</c:v>
                </c:pt>
                <c:pt idx="51">
                  <c:v>-2.41947</c:v>
                </c:pt>
                <c:pt idx="52">
                  <c:v>-2.3433600000000001</c:v>
                </c:pt>
                <c:pt idx="53">
                  <c:v>-2.2691400000000002</c:v>
                </c:pt>
                <c:pt idx="54">
                  <c:v>-2.1964999999999999</c:v>
                </c:pt>
                <c:pt idx="55">
                  <c:v>-2.1251600000000002</c:v>
                </c:pt>
                <c:pt idx="56">
                  <c:v>-2.0549200000000001</c:v>
                </c:pt>
                <c:pt idx="57">
                  <c:v>-1.98559</c:v>
                </c:pt>
                <c:pt idx="58">
                  <c:v>-1.917</c:v>
                </c:pt>
                <c:pt idx="59">
                  <c:v>-1.8490500000000001</c:v>
                </c:pt>
                <c:pt idx="60">
                  <c:v>-1.78162</c:v>
                </c:pt>
                <c:pt idx="61">
                  <c:v>-1.71462</c:v>
                </c:pt>
                <c:pt idx="62">
                  <c:v>-1.64798</c:v>
                </c:pt>
                <c:pt idx="63">
                  <c:v>-1.5816399999999999</c:v>
                </c:pt>
                <c:pt idx="64">
                  <c:v>-1.51555</c:v>
                </c:pt>
                <c:pt idx="65">
                  <c:v>-1.44967</c:v>
                </c:pt>
                <c:pt idx="66">
                  <c:v>-1.3839699999999999</c:v>
                </c:pt>
                <c:pt idx="67">
                  <c:v>-1.3184</c:v>
                </c:pt>
                <c:pt idx="68">
                  <c:v>-1.2529600000000001</c:v>
                </c:pt>
                <c:pt idx="69">
                  <c:v>-1.1876100000000001</c:v>
                </c:pt>
                <c:pt idx="70">
                  <c:v>-1.12235</c:v>
                </c:pt>
                <c:pt idx="71">
                  <c:v>-1.0571600000000001</c:v>
                </c:pt>
                <c:pt idx="72">
                  <c:v>-0.99202199999999996</c:v>
                </c:pt>
                <c:pt idx="73">
                  <c:v>-0.92693300000000001</c:v>
                </c:pt>
                <c:pt idx="74">
                  <c:v>-0.86188399999999998</c:v>
                </c:pt>
                <c:pt idx="75">
                  <c:v>-0.79686800000000002</c:v>
                </c:pt>
                <c:pt idx="76">
                  <c:v>-0.73187899999999995</c:v>
                </c:pt>
                <c:pt idx="77">
                  <c:v>-0.66691299999999998</c:v>
                </c:pt>
                <c:pt idx="78">
                  <c:v>-0.601966</c:v>
                </c:pt>
                <c:pt idx="79">
                  <c:v>-0.53703500000000004</c:v>
                </c:pt>
                <c:pt idx="80">
                  <c:v>-0.47211700000000001</c:v>
                </c:pt>
                <c:pt idx="81">
                  <c:v>-0.40720899999999999</c:v>
                </c:pt>
                <c:pt idx="82">
                  <c:v>-0.34231099999999998</c:v>
                </c:pt>
                <c:pt idx="83">
                  <c:v>-0.27742099999999997</c:v>
                </c:pt>
                <c:pt idx="84">
                  <c:v>-0.212536</c:v>
                </c:pt>
                <c:pt idx="85">
                  <c:v>-0.14765700000000001</c:v>
                </c:pt>
                <c:pt idx="86">
                  <c:v>-8.27822E-2</c:v>
                </c:pt>
                <c:pt idx="87">
                  <c:v>-1.7911E-2</c:v>
                </c:pt>
                <c:pt idx="88">
                  <c:v>4.6957199999999998E-2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Sheet1!$H$3</c:f>
              <c:strCache>
                <c:ptCount val="1"/>
                <c:pt idx="0">
                  <c:v>11</c:v>
                </c:pt>
              </c:strCache>
            </c:strRef>
          </c:tx>
          <c:marker>
            <c:symbol val="none"/>
          </c:marker>
          <c:xVal>
            <c:numRef>
              <c:f>Sheet1!$A$4:$A$92</c:f>
              <c:numCache>
                <c:formatCode>General</c:formatCode>
                <c:ptCount val="89"/>
                <c:pt idx="0">
                  <c:v>-27.6</c:v>
                </c:pt>
                <c:pt idx="1">
                  <c:v>-27.4</c:v>
                </c:pt>
                <c:pt idx="2">
                  <c:v>-27.2</c:v>
                </c:pt>
                <c:pt idx="3">
                  <c:v>-27</c:v>
                </c:pt>
                <c:pt idx="4">
                  <c:v>-26.8</c:v>
                </c:pt>
                <c:pt idx="5">
                  <c:v>-26.6</c:v>
                </c:pt>
                <c:pt idx="6">
                  <c:v>-26.4</c:v>
                </c:pt>
                <c:pt idx="7">
                  <c:v>-26.2</c:v>
                </c:pt>
                <c:pt idx="8">
                  <c:v>-26</c:v>
                </c:pt>
                <c:pt idx="9">
                  <c:v>-25.8</c:v>
                </c:pt>
                <c:pt idx="10">
                  <c:v>-25.6</c:v>
                </c:pt>
                <c:pt idx="11">
                  <c:v>-25.4</c:v>
                </c:pt>
                <c:pt idx="12">
                  <c:v>-25.2</c:v>
                </c:pt>
                <c:pt idx="13">
                  <c:v>-25</c:v>
                </c:pt>
                <c:pt idx="14">
                  <c:v>-24.8</c:v>
                </c:pt>
                <c:pt idx="15">
                  <c:v>-24.6</c:v>
                </c:pt>
                <c:pt idx="16">
                  <c:v>-24.4</c:v>
                </c:pt>
                <c:pt idx="17">
                  <c:v>-24.2</c:v>
                </c:pt>
                <c:pt idx="18">
                  <c:v>-24</c:v>
                </c:pt>
                <c:pt idx="19">
                  <c:v>-23.8</c:v>
                </c:pt>
                <c:pt idx="20">
                  <c:v>-23.6</c:v>
                </c:pt>
                <c:pt idx="21">
                  <c:v>-23.4</c:v>
                </c:pt>
                <c:pt idx="22">
                  <c:v>-23.2</c:v>
                </c:pt>
                <c:pt idx="23">
                  <c:v>-23</c:v>
                </c:pt>
                <c:pt idx="24">
                  <c:v>-22.8</c:v>
                </c:pt>
                <c:pt idx="25">
                  <c:v>-22.6</c:v>
                </c:pt>
                <c:pt idx="26">
                  <c:v>-22.4</c:v>
                </c:pt>
                <c:pt idx="27">
                  <c:v>-22.2</c:v>
                </c:pt>
                <c:pt idx="28">
                  <c:v>-22</c:v>
                </c:pt>
                <c:pt idx="29">
                  <c:v>-21.8</c:v>
                </c:pt>
                <c:pt idx="30">
                  <c:v>-21.6</c:v>
                </c:pt>
                <c:pt idx="31">
                  <c:v>-21.4</c:v>
                </c:pt>
                <c:pt idx="32">
                  <c:v>-21.2</c:v>
                </c:pt>
                <c:pt idx="33">
                  <c:v>-21</c:v>
                </c:pt>
                <c:pt idx="34">
                  <c:v>-20.8</c:v>
                </c:pt>
                <c:pt idx="35">
                  <c:v>-20.6</c:v>
                </c:pt>
                <c:pt idx="36">
                  <c:v>-20.399999999999999</c:v>
                </c:pt>
                <c:pt idx="37">
                  <c:v>-20.2</c:v>
                </c:pt>
                <c:pt idx="38">
                  <c:v>-20</c:v>
                </c:pt>
                <c:pt idx="39">
                  <c:v>-19.8</c:v>
                </c:pt>
                <c:pt idx="40">
                  <c:v>-19.600000000000001</c:v>
                </c:pt>
                <c:pt idx="41">
                  <c:v>-19.399999999999999</c:v>
                </c:pt>
                <c:pt idx="42">
                  <c:v>-19.2</c:v>
                </c:pt>
                <c:pt idx="43">
                  <c:v>-19</c:v>
                </c:pt>
                <c:pt idx="44">
                  <c:v>-18.8</c:v>
                </c:pt>
                <c:pt idx="45">
                  <c:v>-18.600000000000001</c:v>
                </c:pt>
                <c:pt idx="46">
                  <c:v>-18.399999999999999</c:v>
                </c:pt>
                <c:pt idx="47">
                  <c:v>-18.2</c:v>
                </c:pt>
                <c:pt idx="48">
                  <c:v>-18</c:v>
                </c:pt>
                <c:pt idx="49">
                  <c:v>-17.8</c:v>
                </c:pt>
                <c:pt idx="50">
                  <c:v>-17.600000000000001</c:v>
                </c:pt>
                <c:pt idx="51">
                  <c:v>-17.399999999999999</c:v>
                </c:pt>
                <c:pt idx="52">
                  <c:v>-17.2</c:v>
                </c:pt>
                <c:pt idx="53">
                  <c:v>-17</c:v>
                </c:pt>
                <c:pt idx="54">
                  <c:v>-16.8</c:v>
                </c:pt>
                <c:pt idx="55">
                  <c:v>-16.600000000000001</c:v>
                </c:pt>
                <c:pt idx="56">
                  <c:v>-16.399999999999999</c:v>
                </c:pt>
                <c:pt idx="57">
                  <c:v>-16.2</c:v>
                </c:pt>
                <c:pt idx="58">
                  <c:v>-16</c:v>
                </c:pt>
                <c:pt idx="59">
                  <c:v>-15.8</c:v>
                </c:pt>
                <c:pt idx="60">
                  <c:v>-15.6</c:v>
                </c:pt>
                <c:pt idx="61">
                  <c:v>-15.4</c:v>
                </c:pt>
                <c:pt idx="62">
                  <c:v>-15.2</c:v>
                </c:pt>
                <c:pt idx="63">
                  <c:v>-15</c:v>
                </c:pt>
                <c:pt idx="64">
                  <c:v>-14.8</c:v>
                </c:pt>
                <c:pt idx="65">
                  <c:v>-14.6</c:v>
                </c:pt>
                <c:pt idx="66">
                  <c:v>-14.4</c:v>
                </c:pt>
                <c:pt idx="67">
                  <c:v>-14.2</c:v>
                </c:pt>
                <c:pt idx="68">
                  <c:v>-14</c:v>
                </c:pt>
                <c:pt idx="69">
                  <c:v>-13.8</c:v>
                </c:pt>
                <c:pt idx="70">
                  <c:v>-13.6</c:v>
                </c:pt>
                <c:pt idx="71">
                  <c:v>-13.4</c:v>
                </c:pt>
                <c:pt idx="72">
                  <c:v>-13.2</c:v>
                </c:pt>
                <c:pt idx="73">
                  <c:v>-13</c:v>
                </c:pt>
                <c:pt idx="74">
                  <c:v>-12.8</c:v>
                </c:pt>
                <c:pt idx="75">
                  <c:v>-12.6</c:v>
                </c:pt>
                <c:pt idx="76">
                  <c:v>-12.4</c:v>
                </c:pt>
                <c:pt idx="77">
                  <c:v>-12.2</c:v>
                </c:pt>
                <c:pt idx="78">
                  <c:v>-12</c:v>
                </c:pt>
                <c:pt idx="79">
                  <c:v>-11.8</c:v>
                </c:pt>
                <c:pt idx="80">
                  <c:v>-11.6</c:v>
                </c:pt>
                <c:pt idx="81">
                  <c:v>-11.4</c:v>
                </c:pt>
                <c:pt idx="82">
                  <c:v>-11.2</c:v>
                </c:pt>
                <c:pt idx="83">
                  <c:v>-11</c:v>
                </c:pt>
                <c:pt idx="84">
                  <c:v>-10.8</c:v>
                </c:pt>
                <c:pt idx="85">
                  <c:v>-10.6</c:v>
                </c:pt>
                <c:pt idx="86">
                  <c:v>-10.4</c:v>
                </c:pt>
                <c:pt idx="87">
                  <c:v>-10.199999999999999</c:v>
                </c:pt>
                <c:pt idx="88" formatCode="0.00E+00">
                  <c:v>-10</c:v>
                </c:pt>
              </c:numCache>
            </c:numRef>
          </c:xVal>
          <c:yVal>
            <c:numRef>
              <c:f>Sheet1!$H$4:$H$92</c:f>
              <c:numCache>
                <c:formatCode>General</c:formatCode>
                <c:ptCount val="89"/>
                <c:pt idx="7">
                  <c:v>-277.00799999999998</c:v>
                </c:pt>
                <c:pt idx="8">
                  <c:v>-231.23400000000001</c:v>
                </c:pt>
                <c:pt idx="9">
                  <c:v>-193.15</c:v>
                </c:pt>
                <c:pt idx="10">
                  <c:v>-161.46100000000001</c:v>
                </c:pt>
                <c:pt idx="11">
                  <c:v>-135.09299999999999</c:v>
                </c:pt>
                <c:pt idx="12" formatCode="0.00E+00">
                  <c:v>-113.15</c:v>
                </c:pt>
                <c:pt idx="13" formatCode="0.00E+00">
                  <c:v>-94.887299999999996</c:v>
                </c:pt>
                <c:pt idx="14" formatCode="0.00E+00">
                  <c:v>-79.686000000000007</c:v>
                </c:pt>
                <c:pt idx="15" formatCode="0.00E+00">
                  <c:v>-67.031000000000006</c:v>
                </c:pt>
                <c:pt idx="16" formatCode="0.00E+00">
                  <c:v>-56.4938</c:v>
                </c:pt>
                <c:pt idx="17" formatCode="0.00E+00">
                  <c:v>-47.718299999999999</c:v>
                </c:pt>
                <c:pt idx="18" formatCode="0.00E+00">
                  <c:v>-40.408099999999997</c:v>
                </c:pt>
                <c:pt idx="19" formatCode="0.00E+00">
                  <c:v>-34.316600000000001</c:v>
                </c:pt>
                <c:pt idx="20" formatCode="0.00E+00">
                  <c:v>-29.238800000000001</c:v>
                </c:pt>
                <c:pt idx="21" formatCode="0.00E+00">
                  <c:v>-25.004100000000001</c:v>
                </c:pt>
                <c:pt idx="22" formatCode="0.00E+00">
                  <c:v>-21.470800000000001</c:v>
                </c:pt>
                <c:pt idx="23" formatCode="0.00E+00">
                  <c:v>-18.520800000000001</c:v>
                </c:pt>
                <c:pt idx="24" formatCode="0.00E+00">
                  <c:v>-16.056000000000001</c:v>
                </c:pt>
                <c:pt idx="25" formatCode="0.00E+00">
                  <c:v>-13.9947</c:v>
                </c:pt>
                <c:pt idx="26">
                  <c:v>-12.2692</c:v>
                </c:pt>
                <c:pt idx="27">
                  <c:v>-10.822800000000001</c:v>
                </c:pt>
                <c:pt idx="28">
                  <c:v>-9.6086299999999998</c:v>
                </c:pt>
                <c:pt idx="29">
                  <c:v>-8.5876300000000008</c:v>
                </c:pt>
                <c:pt idx="30">
                  <c:v>-7.72729</c:v>
                </c:pt>
                <c:pt idx="31">
                  <c:v>-7.0005899999999999</c:v>
                </c:pt>
                <c:pt idx="32">
                  <c:v>-6.3850300000000004</c:v>
                </c:pt>
                <c:pt idx="33">
                  <c:v>-5.8619300000000001</c:v>
                </c:pt>
                <c:pt idx="34">
                  <c:v>-5.4157200000000003</c:v>
                </c:pt>
                <c:pt idx="35">
                  <c:v>-5.0334700000000003</c:v>
                </c:pt>
                <c:pt idx="36">
                  <c:v>-4.7044300000000003</c:v>
                </c:pt>
                <c:pt idx="37">
                  <c:v>-4.4196299999999997</c:v>
                </c:pt>
                <c:pt idx="38">
                  <c:v>-4.17164</c:v>
                </c:pt>
                <c:pt idx="39">
                  <c:v>-3.9542600000000001</c:v>
                </c:pt>
                <c:pt idx="40">
                  <c:v>-3.76234</c:v>
                </c:pt>
                <c:pt idx="41">
                  <c:v>-3.5916100000000002</c:v>
                </c:pt>
                <c:pt idx="42">
                  <c:v>-3.4384899999999998</c:v>
                </c:pt>
                <c:pt idx="43">
                  <c:v>-3.30002</c:v>
                </c:pt>
                <c:pt idx="44">
                  <c:v>-3.17374</c:v>
                </c:pt>
                <c:pt idx="45">
                  <c:v>-3.0575999999999999</c:v>
                </c:pt>
                <c:pt idx="46">
                  <c:v>-2.9498899999999999</c:v>
                </c:pt>
                <c:pt idx="47">
                  <c:v>-2.8491900000000001</c:v>
                </c:pt>
                <c:pt idx="48">
                  <c:v>-2.7543299999999999</c:v>
                </c:pt>
                <c:pt idx="49">
                  <c:v>-2.66431</c:v>
                </c:pt>
                <c:pt idx="50">
                  <c:v>-2.5783399999999999</c:v>
                </c:pt>
                <c:pt idx="51">
                  <c:v>-2.4957199999999999</c:v>
                </c:pt>
                <c:pt idx="52">
                  <c:v>-2.4158900000000001</c:v>
                </c:pt>
                <c:pt idx="53">
                  <c:v>-2.3383799999999999</c:v>
                </c:pt>
                <c:pt idx="54">
                  <c:v>-2.26281</c:v>
                </c:pt>
                <c:pt idx="55">
                  <c:v>-2.1888399999999999</c:v>
                </c:pt>
                <c:pt idx="56">
                  <c:v>-2.1162100000000001</c:v>
                </c:pt>
                <c:pt idx="57">
                  <c:v>-2.0446900000000001</c:v>
                </c:pt>
                <c:pt idx="58">
                  <c:v>-1.9740899999999999</c:v>
                </c:pt>
                <c:pt idx="59">
                  <c:v>-1.9042600000000001</c:v>
                </c:pt>
                <c:pt idx="60">
                  <c:v>-1.83508</c:v>
                </c:pt>
                <c:pt idx="61">
                  <c:v>-1.7664200000000001</c:v>
                </c:pt>
                <c:pt idx="62">
                  <c:v>-1.69821</c:v>
                </c:pt>
                <c:pt idx="63">
                  <c:v>-1.63036</c:v>
                </c:pt>
                <c:pt idx="64">
                  <c:v>-1.5628299999999999</c:v>
                </c:pt>
                <c:pt idx="65">
                  <c:v>-1.4955400000000001</c:v>
                </c:pt>
                <c:pt idx="66">
                  <c:v>-1.4284699999999999</c:v>
                </c:pt>
                <c:pt idx="67">
                  <c:v>-1.3615699999999999</c:v>
                </c:pt>
                <c:pt idx="68">
                  <c:v>-1.2948299999999999</c:v>
                </c:pt>
                <c:pt idx="69">
                  <c:v>-1.2282</c:v>
                </c:pt>
                <c:pt idx="70">
                  <c:v>-1.16167</c:v>
                </c:pt>
                <c:pt idx="71">
                  <c:v>-1.0952299999999999</c:v>
                </c:pt>
                <c:pt idx="72">
                  <c:v>-1.0288600000000001</c:v>
                </c:pt>
                <c:pt idx="73">
                  <c:v>-0.96254600000000001</c:v>
                </c:pt>
                <c:pt idx="74">
                  <c:v>-0.89628099999999999</c:v>
                </c:pt>
                <c:pt idx="75">
                  <c:v>-0.83005600000000002</c:v>
                </c:pt>
                <c:pt idx="76">
                  <c:v>-0.76386600000000004</c:v>
                </c:pt>
                <c:pt idx="77">
                  <c:v>-0.69770299999999996</c:v>
                </c:pt>
                <c:pt idx="78">
                  <c:v>-0.63156299999999999</c:v>
                </c:pt>
                <c:pt idx="79">
                  <c:v>-0.56544300000000003</c:v>
                </c:pt>
                <c:pt idx="80">
                  <c:v>-0.499338</c:v>
                </c:pt>
                <c:pt idx="81">
                  <c:v>-0.43324800000000002</c:v>
                </c:pt>
                <c:pt idx="82">
                  <c:v>-0.36716799999999999</c:v>
                </c:pt>
                <c:pt idx="83">
                  <c:v>-0.301097</c:v>
                </c:pt>
                <c:pt idx="84">
                  <c:v>-0.23503399999999999</c:v>
                </c:pt>
                <c:pt idx="85">
                  <c:v>-0.16897799999999999</c:v>
                </c:pt>
                <c:pt idx="86">
                  <c:v>-0.102927</c:v>
                </c:pt>
                <c:pt idx="87">
                  <c:v>-3.68799E-2</c:v>
                </c:pt>
                <c:pt idx="88">
                  <c:v>2.9163100000000001E-2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Sheet1!$I$3</c:f>
              <c:strCache>
                <c:ptCount val="1"/>
                <c:pt idx="0">
                  <c:v>12</c:v>
                </c:pt>
              </c:strCache>
            </c:strRef>
          </c:tx>
          <c:marker>
            <c:symbol val="none"/>
          </c:marker>
          <c:xVal>
            <c:numRef>
              <c:f>Sheet1!$A$4:$A$92</c:f>
              <c:numCache>
                <c:formatCode>General</c:formatCode>
                <c:ptCount val="89"/>
                <c:pt idx="0">
                  <c:v>-27.6</c:v>
                </c:pt>
                <c:pt idx="1">
                  <c:v>-27.4</c:v>
                </c:pt>
                <c:pt idx="2">
                  <c:v>-27.2</c:v>
                </c:pt>
                <c:pt idx="3">
                  <c:v>-27</c:v>
                </c:pt>
                <c:pt idx="4">
                  <c:v>-26.8</c:v>
                </c:pt>
                <c:pt idx="5">
                  <c:v>-26.6</c:v>
                </c:pt>
                <c:pt idx="6">
                  <c:v>-26.4</c:v>
                </c:pt>
                <c:pt idx="7">
                  <c:v>-26.2</c:v>
                </c:pt>
                <c:pt idx="8">
                  <c:v>-26</c:v>
                </c:pt>
                <c:pt idx="9">
                  <c:v>-25.8</c:v>
                </c:pt>
                <c:pt idx="10">
                  <c:v>-25.6</c:v>
                </c:pt>
                <c:pt idx="11">
                  <c:v>-25.4</c:v>
                </c:pt>
                <c:pt idx="12">
                  <c:v>-25.2</c:v>
                </c:pt>
                <c:pt idx="13">
                  <c:v>-25</c:v>
                </c:pt>
                <c:pt idx="14">
                  <c:v>-24.8</c:v>
                </c:pt>
                <c:pt idx="15">
                  <c:v>-24.6</c:v>
                </c:pt>
                <c:pt idx="16">
                  <c:v>-24.4</c:v>
                </c:pt>
                <c:pt idx="17">
                  <c:v>-24.2</c:v>
                </c:pt>
                <c:pt idx="18">
                  <c:v>-24</c:v>
                </c:pt>
                <c:pt idx="19">
                  <c:v>-23.8</c:v>
                </c:pt>
                <c:pt idx="20">
                  <c:v>-23.6</c:v>
                </c:pt>
                <c:pt idx="21">
                  <c:v>-23.4</c:v>
                </c:pt>
                <c:pt idx="22">
                  <c:v>-23.2</c:v>
                </c:pt>
                <c:pt idx="23">
                  <c:v>-23</c:v>
                </c:pt>
                <c:pt idx="24">
                  <c:v>-22.8</c:v>
                </c:pt>
                <c:pt idx="25">
                  <c:v>-22.6</c:v>
                </c:pt>
                <c:pt idx="26">
                  <c:v>-22.4</c:v>
                </c:pt>
                <c:pt idx="27">
                  <c:v>-22.2</c:v>
                </c:pt>
                <c:pt idx="28">
                  <c:v>-22</c:v>
                </c:pt>
                <c:pt idx="29">
                  <c:v>-21.8</c:v>
                </c:pt>
                <c:pt idx="30">
                  <c:v>-21.6</c:v>
                </c:pt>
                <c:pt idx="31">
                  <c:v>-21.4</c:v>
                </c:pt>
                <c:pt idx="32">
                  <c:v>-21.2</c:v>
                </c:pt>
                <c:pt idx="33">
                  <c:v>-21</c:v>
                </c:pt>
                <c:pt idx="34">
                  <c:v>-20.8</c:v>
                </c:pt>
                <c:pt idx="35">
                  <c:v>-20.6</c:v>
                </c:pt>
                <c:pt idx="36">
                  <c:v>-20.399999999999999</c:v>
                </c:pt>
                <c:pt idx="37">
                  <c:v>-20.2</c:v>
                </c:pt>
                <c:pt idx="38">
                  <c:v>-20</c:v>
                </c:pt>
                <c:pt idx="39">
                  <c:v>-19.8</c:v>
                </c:pt>
                <c:pt idx="40">
                  <c:v>-19.600000000000001</c:v>
                </c:pt>
                <c:pt idx="41">
                  <c:v>-19.399999999999999</c:v>
                </c:pt>
                <c:pt idx="42">
                  <c:v>-19.2</c:v>
                </c:pt>
                <c:pt idx="43">
                  <c:v>-19</c:v>
                </c:pt>
                <c:pt idx="44">
                  <c:v>-18.8</c:v>
                </c:pt>
                <c:pt idx="45">
                  <c:v>-18.600000000000001</c:v>
                </c:pt>
                <c:pt idx="46">
                  <c:v>-18.399999999999999</c:v>
                </c:pt>
                <c:pt idx="47">
                  <c:v>-18.2</c:v>
                </c:pt>
                <c:pt idx="48">
                  <c:v>-18</c:v>
                </c:pt>
                <c:pt idx="49">
                  <c:v>-17.8</c:v>
                </c:pt>
                <c:pt idx="50">
                  <c:v>-17.600000000000001</c:v>
                </c:pt>
                <c:pt idx="51">
                  <c:v>-17.399999999999999</c:v>
                </c:pt>
                <c:pt idx="52">
                  <c:v>-17.2</c:v>
                </c:pt>
                <c:pt idx="53">
                  <c:v>-17</c:v>
                </c:pt>
                <c:pt idx="54">
                  <c:v>-16.8</c:v>
                </c:pt>
                <c:pt idx="55">
                  <c:v>-16.600000000000001</c:v>
                </c:pt>
                <c:pt idx="56">
                  <c:v>-16.399999999999999</c:v>
                </c:pt>
                <c:pt idx="57">
                  <c:v>-16.2</c:v>
                </c:pt>
                <c:pt idx="58">
                  <c:v>-16</c:v>
                </c:pt>
                <c:pt idx="59">
                  <c:v>-15.8</c:v>
                </c:pt>
                <c:pt idx="60">
                  <c:v>-15.6</c:v>
                </c:pt>
                <c:pt idx="61">
                  <c:v>-15.4</c:v>
                </c:pt>
                <c:pt idx="62">
                  <c:v>-15.2</c:v>
                </c:pt>
                <c:pt idx="63">
                  <c:v>-15</c:v>
                </c:pt>
                <c:pt idx="64">
                  <c:v>-14.8</c:v>
                </c:pt>
                <c:pt idx="65">
                  <c:v>-14.6</c:v>
                </c:pt>
                <c:pt idx="66">
                  <c:v>-14.4</c:v>
                </c:pt>
                <c:pt idx="67">
                  <c:v>-14.2</c:v>
                </c:pt>
                <c:pt idx="68">
                  <c:v>-14</c:v>
                </c:pt>
                <c:pt idx="69">
                  <c:v>-13.8</c:v>
                </c:pt>
                <c:pt idx="70">
                  <c:v>-13.6</c:v>
                </c:pt>
                <c:pt idx="71">
                  <c:v>-13.4</c:v>
                </c:pt>
                <c:pt idx="72">
                  <c:v>-13.2</c:v>
                </c:pt>
                <c:pt idx="73">
                  <c:v>-13</c:v>
                </c:pt>
                <c:pt idx="74">
                  <c:v>-12.8</c:v>
                </c:pt>
                <c:pt idx="75">
                  <c:v>-12.6</c:v>
                </c:pt>
                <c:pt idx="76">
                  <c:v>-12.4</c:v>
                </c:pt>
                <c:pt idx="77">
                  <c:v>-12.2</c:v>
                </c:pt>
                <c:pt idx="78">
                  <c:v>-12</c:v>
                </c:pt>
                <c:pt idx="79">
                  <c:v>-11.8</c:v>
                </c:pt>
                <c:pt idx="80">
                  <c:v>-11.6</c:v>
                </c:pt>
                <c:pt idx="81">
                  <c:v>-11.4</c:v>
                </c:pt>
                <c:pt idx="82">
                  <c:v>-11.2</c:v>
                </c:pt>
                <c:pt idx="83">
                  <c:v>-11</c:v>
                </c:pt>
                <c:pt idx="84">
                  <c:v>-10.8</c:v>
                </c:pt>
                <c:pt idx="85">
                  <c:v>-10.6</c:v>
                </c:pt>
                <c:pt idx="86">
                  <c:v>-10.4</c:v>
                </c:pt>
                <c:pt idx="87">
                  <c:v>-10.199999999999999</c:v>
                </c:pt>
                <c:pt idx="88" formatCode="0.00E+00">
                  <c:v>-10</c:v>
                </c:pt>
              </c:numCache>
            </c:numRef>
          </c:xVal>
          <c:yVal>
            <c:numRef>
              <c:f>Sheet1!$I$4:$I$92</c:f>
              <c:numCache>
                <c:formatCode>General</c:formatCode>
                <c:ptCount val="89"/>
                <c:pt idx="8">
                  <c:v>-282.40300000000002</c:v>
                </c:pt>
                <c:pt idx="9">
                  <c:v>-235.72800000000001</c:v>
                </c:pt>
                <c:pt idx="10">
                  <c:v>-196.89500000000001</c:v>
                </c:pt>
                <c:pt idx="11">
                  <c:v>-164.583</c:v>
                </c:pt>
                <c:pt idx="12">
                  <c:v>-137.696</c:v>
                </c:pt>
                <c:pt idx="13" formatCode="0.00E+00">
                  <c:v>-115.321</c:v>
                </c:pt>
                <c:pt idx="14" formatCode="0.00E+00">
                  <c:v>-96.698899999999995</c:v>
                </c:pt>
                <c:pt idx="15" formatCode="0.00E+00">
                  <c:v>-81.198499999999996</c:v>
                </c:pt>
                <c:pt idx="16" formatCode="0.00E+00">
                  <c:v>-68.294499999999999</c:v>
                </c:pt>
                <c:pt idx="17" formatCode="0.00E+00">
                  <c:v>-57.550199999999997</c:v>
                </c:pt>
                <c:pt idx="18" formatCode="0.00E+00">
                  <c:v>-48.6021</c:v>
                </c:pt>
                <c:pt idx="19" formatCode="0.00E+00">
                  <c:v>-41.148099999999999</c:v>
                </c:pt>
                <c:pt idx="20" formatCode="0.00E+00">
                  <c:v>-34.936900000000001</c:v>
                </c:pt>
                <c:pt idx="21" formatCode="0.00E+00">
                  <c:v>-29.7593</c:v>
                </c:pt>
                <c:pt idx="22" formatCode="0.00E+00">
                  <c:v>-25.441400000000002</c:v>
                </c:pt>
                <c:pt idx="23" formatCode="0.00E+00">
                  <c:v>-21.838699999999999</c:v>
                </c:pt>
                <c:pt idx="24" formatCode="0.00E+00">
                  <c:v>-18.8307</c:v>
                </c:pt>
                <c:pt idx="25" formatCode="0.00E+00">
                  <c:v>-16.317499999999999</c:v>
                </c:pt>
                <c:pt idx="26">
                  <c:v>-14.2159</c:v>
                </c:pt>
                <c:pt idx="27">
                  <c:v>-12.4564</c:v>
                </c:pt>
                <c:pt idx="28">
                  <c:v>-10.9817</c:v>
                </c:pt>
                <c:pt idx="29">
                  <c:v>-9.7438000000000002</c:v>
                </c:pt>
                <c:pt idx="30">
                  <c:v>-8.7028300000000005</c:v>
                </c:pt>
                <c:pt idx="31">
                  <c:v>-7.8256899999999998</c:v>
                </c:pt>
                <c:pt idx="32">
                  <c:v>-7.0848100000000001</c:v>
                </c:pt>
                <c:pt idx="33">
                  <c:v>-6.4572700000000003</c:v>
                </c:pt>
                <c:pt idx="34">
                  <c:v>-5.9240000000000004</c:v>
                </c:pt>
                <c:pt idx="35">
                  <c:v>-5.4691400000000003</c:v>
                </c:pt>
                <c:pt idx="36">
                  <c:v>-5.0795000000000003</c:v>
                </c:pt>
                <c:pt idx="37">
                  <c:v>-4.7441000000000004</c:v>
                </c:pt>
                <c:pt idx="38">
                  <c:v>-4.45383</c:v>
                </c:pt>
                <c:pt idx="39">
                  <c:v>-4.2010800000000001</c:v>
                </c:pt>
                <c:pt idx="40">
                  <c:v>-3.9795600000000002</c:v>
                </c:pt>
                <c:pt idx="41">
                  <c:v>-3.7839900000000002</c:v>
                </c:pt>
                <c:pt idx="42">
                  <c:v>-3.61002</c:v>
                </c:pt>
                <c:pt idx="43">
                  <c:v>-3.4540199999999999</c:v>
                </c:pt>
                <c:pt idx="44">
                  <c:v>-3.3129499999999998</c:v>
                </c:pt>
                <c:pt idx="45">
                  <c:v>-3.18432</c:v>
                </c:pt>
                <c:pt idx="46">
                  <c:v>-3.06602</c:v>
                </c:pt>
                <c:pt idx="47">
                  <c:v>-2.9563100000000002</c:v>
                </c:pt>
                <c:pt idx="48">
                  <c:v>-2.8537599999999999</c:v>
                </c:pt>
                <c:pt idx="49">
                  <c:v>-2.7571599999999998</c:v>
                </c:pt>
                <c:pt idx="50">
                  <c:v>-2.6655000000000002</c:v>
                </c:pt>
                <c:pt idx="51">
                  <c:v>-2.57796</c:v>
                </c:pt>
                <c:pt idx="52">
                  <c:v>-2.4938400000000001</c:v>
                </c:pt>
                <c:pt idx="53">
                  <c:v>-2.4125700000000001</c:v>
                </c:pt>
                <c:pt idx="54">
                  <c:v>-2.3336700000000001</c:v>
                </c:pt>
                <c:pt idx="55">
                  <c:v>-2.2567300000000001</c:v>
                </c:pt>
                <c:pt idx="56">
                  <c:v>-2.1814399999999998</c:v>
                </c:pt>
                <c:pt idx="57">
                  <c:v>-2.1074999999999999</c:v>
                </c:pt>
                <c:pt idx="58">
                  <c:v>-2.0347</c:v>
                </c:pt>
                <c:pt idx="59">
                  <c:v>-1.96285</c:v>
                </c:pt>
                <c:pt idx="60">
                  <c:v>-1.89177</c:v>
                </c:pt>
                <c:pt idx="61">
                  <c:v>-1.82135</c:v>
                </c:pt>
                <c:pt idx="62">
                  <c:v>-1.7514799999999999</c:v>
                </c:pt>
                <c:pt idx="63">
                  <c:v>-1.68205</c:v>
                </c:pt>
                <c:pt idx="64">
                  <c:v>-1.613</c:v>
                </c:pt>
                <c:pt idx="65">
                  <c:v>-1.54426</c:v>
                </c:pt>
                <c:pt idx="66">
                  <c:v>-1.4757800000000001</c:v>
                </c:pt>
                <c:pt idx="67">
                  <c:v>-1.40751</c:v>
                </c:pt>
                <c:pt idx="68">
                  <c:v>-1.3394299999999999</c:v>
                </c:pt>
                <c:pt idx="69">
                  <c:v>-1.27149</c:v>
                </c:pt>
                <c:pt idx="70">
                  <c:v>-1.2036800000000001</c:v>
                </c:pt>
                <c:pt idx="71">
                  <c:v>-1.13598</c:v>
                </c:pt>
                <c:pt idx="72">
                  <c:v>-1.0683499999999999</c:v>
                </c:pt>
                <c:pt idx="73">
                  <c:v>-1.0007999999999999</c:v>
                </c:pt>
                <c:pt idx="74">
                  <c:v>-0.93331399999999998</c:v>
                </c:pt>
                <c:pt idx="75">
                  <c:v>-0.865873</c:v>
                </c:pt>
                <c:pt idx="76">
                  <c:v>-0.79847299999999999</c:v>
                </c:pt>
                <c:pt idx="77">
                  <c:v>-0.73110699999999995</c:v>
                </c:pt>
                <c:pt idx="78">
                  <c:v>-0.66376999999999997</c:v>
                </c:pt>
                <c:pt idx="79">
                  <c:v>-0.59645700000000001</c:v>
                </c:pt>
                <c:pt idx="80">
                  <c:v>-0.52916300000000005</c:v>
                </c:pt>
                <c:pt idx="81">
                  <c:v>-0.46188600000000002</c:v>
                </c:pt>
                <c:pt idx="82">
                  <c:v>-0.39462199999999997</c:v>
                </c:pt>
                <c:pt idx="83">
                  <c:v>-0.32736999999999999</c:v>
                </c:pt>
                <c:pt idx="84">
                  <c:v>-0.260127</c:v>
                </c:pt>
                <c:pt idx="85">
                  <c:v>-0.19289100000000001</c:v>
                </c:pt>
                <c:pt idx="86">
                  <c:v>-0.125663</c:v>
                </c:pt>
                <c:pt idx="87">
                  <c:v>-5.8439699999999997E-2</c:v>
                </c:pt>
                <c:pt idx="88">
                  <c:v>8.7789600000000006E-3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Sheet1!$J$3</c:f>
              <c:strCache>
                <c:ptCount val="1"/>
                <c:pt idx="0">
                  <c:v>13</c:v>
                </c:pt>
              </c:strCache>
            </c:strRef>
          </c:tx>
          <c:marker>
            <c:symbol val="none"/>
          </c:marker>
          <c:xVal>
            <c:numRef>
              <c:f>Sheet1!$A$4:$A$92</c:f>
              <c:numCache>
                <c:formatCode>General</c:formatCode>
                <c:ptCount val="89"/>
                <c:pt idx="0">
                  <c:v>-27.6</c:v>
                </c:pt>
                <c:pt idx="1">
                  <c:v>-27.4</c:v>
                </c:pt>
                <c:pt idx="2">
                  <c:v>-27.2</c:v>
                </c:pt>
                <c:pt idx="3">
                  <c:v>-27</c:v>
                </c:pt>
                <c:pt idx="4">
                  <c:v>-26.8</c:v>
                </c:pt>
                <c:pt idx="5">
                  <c:v>-26.6</c:v>
                </c:pt>
                <c:pt idx="6">
                  <c:v>-26.4</c:v>
                </c:pt>
                <c:pt idx="7">
                  <c:v>-26.2</c:v>
                </c:pt>
                <c:pt idx="8">
                  <c:v>-26</c:v>
                </c:pt>
                <c:pt idx="9">
                  <c:v>-25.8</c:v>
                </c:pt>
                <c:pt idx="10">
                  <c:v>-25.6</c:v>
                </c:pt>
                <c:pt idx="11">
                  <c:v>-25.4</c:v>
                </c:pt>
                <c:pt idx="12">
                  <c:v>-25.2</c:v>
                </c:pt>
                <c:pt idx="13">
                  <c:v>-25</c:v>
                </c:pt>
                <c:pt idx="14">
                  <c:v>-24.8</c:v>
                </c:pt>
                <c:pt idx="15">
                  <c:v>-24.6</c:v>
                </c:pt>
                <c:pt idx="16">
                  <c:v>-24.4</c:v>
                </c:pt>
                <c:pt idx="17">
                  <c:v>-24.2</c:v>
                </c:pt>
                <c:pt idx="18">
                  <c:v>-24</c:v>
                </c:pt>
                <c:pt idx="19">
                  <c:v>-23.8</c:v>
                </c:pt>
                <c:pt idx="20">
                  <c:v>-23.6</c:v>
                </c:pt>
                <c:pt idx="21">
                  <c:v>-23.4</c:v>
                </c:pt>
                <c:pt idx="22">
                  <c:v>-23.2</c:v>
                </c:pt>
                <c:pt idx="23">
                  <c:v>-23</c:v>
                </c:pt>
                <c:pt idx="24">
                  <c:v>-22.8</c:v>
                </c:pt>
                <c:pt idx="25">
                  <c:v>-22.6</c:v>
                </c:pt>
                <c:pt idx="26">
                  <c:v>-22.4</c:v>
                </c:pt>
                <c:pt idx="27">
                  <c:v>-22.2</c:v>
                </c:pt>
                <c:pt idx="28">
                  <c:v>-22</c:v>
                </c:pt>
                <c:pt idx="29">
                  <c:v>-21.8</c:v>
                </c:pt>
                <c:pt idx="30">
                  <c:v>-21.6</c:v>
                </c:pt>
                <c:pt idx="31">
                  <c:v>-21.4</c:v>
                </c:pt>
                <c:pt idx="32">
                  <c:v>-21.2</c:v>
                </c:pt>
                <c:pt idx="33">
                  <c:v>-21</c:v>
                </c:pt>
                <c:pt idx="34">
                  <c:v>-20.8</c:v>
                </c:pt>
                <c:pt idx="35">
                  <c:v>-20.6</c:v>
                </c:pt>
                <c:pt idx="36">
                  <c:v>-20.399999999999999</c:v>
                </c:pt>
                <c:pt idx="37">
                  <c:v>-20.2</c:v>
                </c:pt>
                <c:pt idx="38">
                  <c:v>-20</c:v>
                </c:pt>
                <c:pt idx="39">
                  <c:v>-19.8</c:v>
                </c:pt>
                <c:pt idx="40">
                  <c:v>-19.600000000000001</c:v>
                </c:pt>
                <c:pt idx="41">
                  <c:v>-19.399999999999999</c:v>
                </c:pt>
                <c:pt idx="42">
                  <c:v>-19.2</c:v>
                </c:pt>
                <c:pt idx="43">
                  <c:v>-19</c:v>
                </c:pt>
                <c:pt idx="44">
                  <c:v>-18.8</c:v>
                </c:pt>
                <c:pt idx="45">
                  <c:v>-18.600000000000001</c:v>
                </c:pt>
                <c:pt idx="46">
                  <c:v>-18.399999999999999</c:v>
                </c:pt>
                <c:pt idx="47">
                  <c:v>-18.2</c:v>
                </c:pt>
                <c:pt idx="48">
                  <c:v>-18</c:v>
                </c:pt>
                <c:pt idx="49">
                  <c:v>-17.8</c:v>
                </c:pt>
                <c:pt idx="50">
                  <c:v>-17.600000000000001</c:v>
                </c:pt>
                <c:pt idx="51">
                  <c:v>-17.399999999999999</c:v>
                </c:pt>
                <c:pt idx="52">
                  <c:v>-17.2</c:v>
                </c:pt>
                <c:pt idx="53">
                  <c:v>-17</c:v>
                </c:pt>
                <c:pt idx="54">
                  <c:v>-16.8</c:v>
                </c:pt>
                <c:pt idx="55">
                  <c:v>-16.600000000000001</c:v>
                </c:pt>
                <c:pt idx="56">
                  <c:v>-16.399999999999999</c:v>
                </c:pt>
                <c:pt idx="57">
                  <c:v>-16.2</c:v>
                </c:pt>
                <c:pt idx="58">
                  <c:v>-16</c:v>
                </c:pt>
                <c:pt idx="59">
                  <c:v>-15.8</c:v>
                </c:pt>
                <c:pt idx="60">
                  <c:v>-15.6</c:v>
                </c:pt>
                <c:pt idx="61">
                  <c:v>-15.4</c:v>
                </c:pt>
                <c:pt idx="62">
                  <c:v>-15.2</c:v>
                </c:pt>
                <c:pt idx="63">
                  <c:v>-15</c:v>
                </c:pt>
                <c:pt idx="64">
                  <c:v>-14.8</c:v>
                </c:pt>
                <c:pt idx="65">
                  <c:v>-14.6</c:v>
                </c:pt>
                <c:pt idx="66">
                  <c:v>-14.4</c:v>
                </c:pt>
                <c:pt idx="67">
                  <c:v>-14.2</c:v>
                </c:pt>
                <c:pt idx="68">
                  <c:v>-14</c:v>
                </c:pt>
                <c:pt idx="69">
                  <c:v>-13.8</c:v>
                </c:pt>
                <c:pt idx="70">
                  <c:v>-13.6</c:v>
                </c:pt>
                <c:pt idx="71">
                  <c:v>-13.4</c:v>
                </c:pt>
                <c:pt idx="72">
                  <c:v>-13.2</c:v>
                </c:pt>
                <c:pt idx="73">
                  <c:v>-13</c:v>
                </c:pt>
                <c:pt idx="74">
                  <c:v>-12.8</c:v>
                </c:pt>
                <c:pt idx="75">
                  <c:v>-12.6</c:v>
                </c:pt>
                <c:pt idx="76">
                  <c:v>-12.4</c:v>
                </c:pt>
                <c:pt idx="77">
                  <c:v>-12.2</c:v>
                </c:pt>
                <c:pt idx="78">
                  <c:v>-12</c:v>
                </c:pt>
                <c:pt idx="79">
                  <c:v>-11.8</c:v>
                </c:pt>
                <c:pt idx="80">
                  <c:v>-11.6</c:v>
                </c:pt>
                <c:pt idx="81">
                  <c:v>-11.4</c:v>
                </c:pt>
                <c:pt idx="82">
                  <c:v>-11.2</c:v>
                </c:pt>
                <c:pt idx="83">
                  <c:v>-11</c:v>
                </c:pt>
                <c:pt idx="84">
                  <c:v>-10.8</c:v>
                </c:pt>
                <c:pt idx="85">
                  <c:v>-10.6</c:v>
                </c:pt>
                <c:pt idx="86">
                  <c:v>-10.4</c:v>
                </c:pt>
                <c:pt idx="87">
                  <c:v>-10.199999999999999</c:v>
                </c:pt>
                <c:pt idx="88" formatCode="0.00E+00">
                  <c:v>-10</c:v>
                </c:pt>
              </c:numCache>
            </c:numRef>
          </c:xVal>
          <c:yVal>
            <c:numRef>
              <c:f>Sheet1!$J$4:$J$92</c:f>
              <c:numCache>
                <c:formatCode>General</c:formatCode>
                <c:ptCount val="89"/>
                <c:pt idx="9">
                  <c:v>-287.90300000000002</c:v>
                </c:pt>
                <c:pt idx="10">
                  <c:v>-240.31</c:v>
                </c:pt>
                <c:pt idx="11">
                  <c:v>-200.71199999999999</c:v>
                </c:pt>
                <c:pt idx="12">
                  <c:v>-167.76499999999999</c:v>
                </c:pt>
                <c:pt idx="13" formatCode="0.00E+00">
                  <c:v>-140.34899999999999</c:v>
                </c:pt>
                <c:pt idx="14" formatCode="0.00E+00">
                  <c:v>-117.53400000000001</c:v>
                </c:pt>
                <c:pt idx="15" formatCode="0.00E+00">
                  <c:v>-98.545599999999993</c:v>
                </c:pt>
                <c:pt idx="16" formatCode="0.00E+00">
                  <c:v>-82.740300000000005</c:v>
                </c:pt>
                <c:pt idx="17" formatCode="0.00E+00">
                  <c:v>-69.582499999999996</c:v>
                </c:pt>
                <c:pt idx="18" formatCode="0.00E+00">
                  <c:v>-58.626800000000003</c:v>
                </c:pt>
                <c:pt idx="19" formatCode="0.00E+00">
                  <c:v>-49.502800000000001</c:v>
                </c:pt>
                <c:pt idx="20" formatCode="0.00E+00">
                  <c:v>-41.902299999999997</c:v>
                </c:pt>
                <c:pt idx="21" formatCode="0.00E+00">
                  <c:v>-35.568899999999999</c:v>
                </c:pt>
                <c:pt idx="22" formatCode="0.00E+00">
                  <c:v>-30.2896</c:v>
                </c:pt>
                <c:pt idx="23" formatCode="0.00E+00">
                  <c:v>-25.886900000000001</c:v>
                </c:pt>
                <c:pt idx="24" formatCode="0.00E+00">
                  <c:v>-22.2134</c:v>
                </c:pt>
                <c:pt idx="25" formatCode="0.00E+00">
                  <c:v>-19.1464</c:v>
                </c:pt>
                <c:pt idx="26">
                  <c:v>-16.5839</c:v>
                </c:pt>
                <c:pt idx="27">
                  <c:v>-14.441000000000001</c:v>
                </c:pt>
                <c:pt idx="28">
                  <c:v>-12.6471</c:v>
                </c:pt>
                <c:pt idx="29">
                  <c:v>-11.143599999999999</c:v>
                </c:pt>
                <c:pt idx="30">
                  <c:v>-9.8814100000000007</c:v>
                </c:pt>
                <c:pt idx="31">
                  <c:v>-8.8201099999999997</c:v>
                </c:pt>
                <c:pt idx="32">
                  <c:v>-7.9258600000000001</c:v>
                </c:pt>
                <c:pt idx="33">
                  <c:v>-7.1705500000000004</c:v>
                </c:pt>
                <c:pt idx="34">
                  <c:v>-6.5308099999999998</c:v>
                </c:pt>
                <c:pt idx="35">
                  <c:v>-5.98719</c:v>
                </c:pt>
                <c:pt idx="36">
                  <c:v>-5.5235300000000001</c:v>
                </c:pt>
                <c:pt idx="37">
                  <c:v>-5.1263699999999996</c:v>
                </c:pt>
                <c:pt idx="38">
                  <c:v>-4.7845300000000002</c:v>
                </c:pt>
                <c:pt idx="39">
                  <c:v>-4.4886900000000001</c:v>
                </c:pt>
                <c:pt idx="40">
                  <c:v>-4.2311300000000003</c:v>
                </c:pt>
                <c:pt idx="41">
                  <c:v>-4.0053900000000002</c:v>
                </c:pt>
                <c:pt idx="42">
                  <c:v>-3.80613</c:v>
                </c:pt>
                <c:pt idx="43">
                  <c:v>-3.6288900000000002</c:v>
                </c:pt>
                <c:pt idx="44">
                  <c:v>-3.4699599999999999</c:v>
                </c:pt>
                <c:pt idx="45">
                  <c:v>-3.3262700000000001</c:v>
                </c:pt>
                <c:pt idx="46">
                  <c:v>-3.1952600000000002</c:v>
                </c:pt>
                <c:pt idx="47">
                  <c:v>-3.0747800000000001</c:v>
                </c:pt>
                <c:pt idx="48">
                  <c:v>-2.9630700000000001</c:v>
                </c:pt>
                <c:pt idx="49">
                  <c:v>-2.8586499999999999</c:v>
                </c:pt>
                <c:pt idx="50">
                  <c:v>-2.7602899999999999</c:v>
                </c:pt>
                <c:pt idx="51">
                  <c:v>-2.6669900000000002</c:v>
                </c:pt>
                <c:pt idx="52">
                  <c:v>-2.5778699999999999</c:v>
                </c:pt>
                <c:pt idx="53">
                  <c:v>-2.4922499999999999</c:v>
                </c:pt>
                <c:pt idx="54">
                  <c:v>-2.4095300000000002</c:v>
                </c:pt>
                <c:pt idx="55">
                  <c:v>-2.3292199999999998</c:v>
                </c:pt>
                <c:pt idx="56">
                  <c:v>-2.2509299999999999</c:v>
                </c:pt>
                <c:pt idx="57">
                  <c:v>-2.1743000000000001</c:v>
                </c:pt>
                <c:pt idx="58">
                  <c:v>-2.0990600000000001</c:v>
                </c:pt>
                <c:pt idx="59">
                  <c:v>-2.0249799999999998</c:v>
                </c:pt>
                <c:pt idx="60">
                  <c:v>-1.9518599999999999</c:v>
                </c:pt>
                <c:pt idx="61">
                  <c:v>-1.87954</c:v>
                </c:pt>
                <c:pt idx="62">
                  <c:v>-1.8078799999999999</c:v>
                </c:pt>
                <c:pt idx="63">
                  <c:v>-1.73678</c:v>
                </c:pt>
                <c:pt idx="64">
                  <c:v>-1.66614</c:v>
                </c:pt>
                <c:pt idx="65">
                  <c:v>-1.59588</c:v>
                </c:pt>
                <c:pt idx="66">
                  <c:v>-1.5259400000000001</c:v>
                </c:pt>
                <c:pt idx="67">
                  <c:v>-1.4562600000000001</c:v>
                </c:pt>
                <c:pt idx="68">
                  <c:v>-1.3868</c:v>
                </c:pt>
                <c:pt idx="69">
                  <c:v>-1.3175300000000001</c:v>
                </c:pt>
                <c:pt idx="70">
                  <c:v>-1.24841</c:v>
                </c:pt>
                <c:pt idx="71">
                  <c:v>-1.1794199999999999</c:v>
                </c:pt>
                <c:pt idx="72">
                  <c:v>-1.11053</c:v>
                </c:pt>
                <c:pt idx="73">
                  <c:v>-1.04173</c:v>
                </c:pt>
                <c:pt idx="74">
                  <c:v>-0.972997</c:v>
                </c:pt>
                <c:pt idx="75">
                  <c:v>-0.90432900000000005</c:v>
                </c:pt>
                <c:pt idx="76">
                  <c:v>-0.83571200000000001</c:v>
                </c:pt>
                <c:pt idx="77">
                  <c:v>-0.76713600000000004</c:v>
                </c:pt>
                <c:pt idx="78">
                  <c:v>-0.69859599999999999</c:v>
                </c:pt>
                <c:pt idx="79">
                  <c:v>-0.63008500000000001</c:v>
                </c:pt>
                <c:pt idx="80">
                  <c:v>-0.56159700000000001</c:v>
                </c:pt>
                <c:pt idx="81">
                  <c:v>-0.49313000000000001</c:v>
                </c:pt>
                <c:pt idx="82">
                  <c:v>-0.42468</c:v>
                </c:pt>
                <c:pt idx="83">
                  <c:v>-0.35624299999999998</c:v>
                </c:pt>
                <c:pt idx="84">
                  <c:v>-0.28781800000000002</c:v>
                </c:pt>
                <c:pt idx="85">
                  <c:v>-0.21940299999999999</c:v>
                </c:pt>
                <c:pt idx="86">
                  <c:v>-0.15099599999999999</c:v>
                </c:pt>
                <c:pt idx="87">
                  <c:v>-8.2594899999999999E-2</c:v>
                </c:pt>
                <c:pt idx="88">
                  <c:v>-1.4199700000000001E-2</c:v>
                </c:pt>
              </c:numCache>
            </c:numRef>
          </c:yVal>
          <c:smooth val="1"/>
        </c:ser>
        <c:ser>
          <c:idx val="9"/>
          <c:order val="9"/>
          <c:tx>
            <c:strRef>
              <c:f>Sheet1!$K$3</c:f>
              <c:strCache>
                <c:ptCount val="1"/>
                <c:pt idx="0">
                  <c:v>14</c:v>
                </c:pt>
              </c:strCache>
            </c:strRef>
          </c:tx>
          <c:marker>
            <c:symbol val="none"/>
          </c:marker>
          <c:xVal>
            <c:numRef>
              <c:f>Sheet1!$A$4:$A$92</c:f>
              <c:numCache>
                <c:formatCode>General</c:formatCode>
                <c:ptCount val="89"/>
                <c:pt idx="0">
                  <c:v>-27.6</c:v>
                </c:pt>
                <c:pt idx="1">
                  <c:v>-27.4</c:v>
                </c:pt>
                <c:pt idx="2">
                  <c:v>-27.2</c:v>
                </c:pt>
                <c:pt idx="3">
                  <c:v>-27</c:v>
                </c:pt>
                <c:pt idx="4">
                  <c:v>-26.8</c:v>
                </c:pt>
                <c:pt idx="5">
                  <c:v>-26.6</c:v>
                </c:pt>
                <c:pt idx="6">
                  <c:v>-26.4</c:v>
                </c:pt>
                <c:pt idx="7">
                  <c:v>-26.2</c:v>
                </c:pt>
                <c:pt idx="8">
                  <c:v>-26</c:v>
                </c:pt>
                <c:pt idx="9">
                  <c:v>-25.8</c:v>
                </c:pt>
                <c:pt idx="10">
                  <c:v>-25.6</c:v>
                </c:pt>
                <c:pt idx="11">
                  <c:v>-25.4</c:v>
                </c:pt>
                <c:pt idx="12">
                  <c:v>-25.2</c:v>
                </c:pt>
                <c:pt idx="13">
                  <c:v>-25</c:v>
                </c:pt>
                <c:pt idx="14">
                  <c:v>-24.8</c:v>
                </c:pt>
                <c:pt idx="15">
                  <c:v>-24.6</c:v>
                </c:pt>
                <c:pt idx="16">
                  <c:v>-24.4</c:v>
                </c:pt>
                <c:pt idx="17">
                  <c:v>-24.2</c:v>
                </c:pt>
                <c:pt idx="18">
                  <c:v>-24</c:v>
                </c:pt>
                <c:pt idx="19">
                  <c:v>-23.8</c:v>
                </c:pt>
                <c:pt idx="20">
                  <c:v>-23.6</c:v>
                </c:pt>
                <c:pt idx="21">
                  <c:v>-23.4</c:v>
                </c:pt>
                <c:pt idx="22">
                  <c:v>-23.2</c:v>
                </c:pt>
                <c:pt idx="23">
                  <c:v>-23</c:v>
                </c:pt>
                <c:pt idx="24">
                  <c:v>-22.8</c:v>
                </c:pt>
                <c:pt idx="25">
                  <c:v>-22.6</c:v>
                </c:pt>
                <c:pt idx="26">
                  <c:v>-22.4</c:v>
                </c:pt>
                <c:pt idx="27">
                  <c:v>-22.2</c:v>
                </c:pt>
                <c:pt idx="28">
                  <c:v>-22</c:v>
                </c:pt>
                <c:pt idx="29">
                  <c:v>-21.8</c:v>
                </c:pt>
                <c:pt idx="30">
                  <c:v>-21.6</c:v>
                </c:pt>
                <c:pt idx="31">
                  <c:v>-21.4</c:v>
                </c:pt>
                <c:pt idx="32">
                  <c:v>-21.2</c:v>
                </c:pt>
                <c:pt idx="33">
                  <c:v>-21</c:v>
                </c:pt>
                <c:pt idx="34">
                  <c:v>-20.8</c:v>
                </c:pt>
                <c:pt idx="35">
                  <c:v>-20.6</c:v>
                </c:pt>
                <c:pt idx="36">
                  <c:v>-20.399999999999999</c:v>
                </c:pt>
                <c:pt idx="37">
                  <c:v>-20.2</c:v>
                </c:pt>
                <c:pt idx="38">
                  <c:v>-20</c:v>
                </c:pt>
                <c:pt idx="39">
                  <c:v>-19.8</c:v>
                </c:pt>
                <c:pt idx="40">
                  <c:v>-19.600000000000001</c:v>
                </c:pt>
                <c:pt idx="41">
                  <c:v>-19.399999999999999</c:v>
                </c:pt>
                <c:pt idx="42">
                  <c:v>-19.2</c:v>
                </c:pt>
                <c:pt idx="43">
                  <c:v>-19</c:v>
                </c:pt>
                <c:pt idx="44">
                  <c:v>-18.8</c:v>
                </c:pt>
                <c:pt idx="45">
                  <c:v>-18.600000000000001</c:v>
                </c:pt>
                <c:pt idx="46">
                  <c:v>-18.399999999999999</c:v>
                </c:pt>
                <c:pt idx="47">
                  <c:v>-18.2</c:v>
                </c:pt>
                <c:pt idx="48">
                  <c:v>-18</c:v>
                </c:pt>
                <c:pt idx="49">
                  <c:v>-17.8</c:v>
                </c:pt>
                <c:pt idx="50">
                  <c:v>-17.600000000000001</c:v>
                </c:pt>
                <c:pt idx="51">
                  <c:v>-17.399999999999999</c:v>
                </c:pt>
                <c:pt idx="52">
                  <c:v>-17.2</c:v>
                </c:pt>
                <c:pt idx="53">
                  <c:v>-17</c:v>
                </c:pt>
                <c:pt idx="54">
                  <c:v>-16.8</c:v>
                </c:pt>
                <c:pt idx="55">
                  <c:v>-16.600000000000001</c:v>
                </c:pt>
                <c:pt idx="56">
                  <c:v>-16.399999999999999</c:v>
                </c:pt>
                <c:pt idx="57">
                  <c:v>-16.2</c:v>
                </c:pt>
                <c:pt idx="58">
                  <c:v>-16</c:v>
                </c:pt>
                <c:pt idx="59">
                  <c:v>-15.8</c:v>
                </c:pt>
                <c:pt idx="60">
                  <c:v>-15.6</c:v>
                </c:pt>
                <c:pt idx="61">
                  <c:v>-15.4</c:v>
                </c:pt>
                <c:pt idx="62">
                  <c:v>-15.2</c:v>
                </c:pt>
                <c:pt idx="63">
                  <c:v>-15</c:v>
                </c:pt>
                <c:pt idx="64">
                  <c:v>-14.8</c:v>
                </c:pt>
                <c:pt idx="65">
                  <c:v>-14.6</c:v>
                </c:pt>
                <c:pt idx="66">
                  <c:v>-14.4</c:v>
                </c:pt>
                <c:pt idx="67">
                  <c:v>-14.2</c:v>
                </c:pt>
                <c:pt idx="68">
                  <c:v>-14</c:v>
                </c:pt>
                <c:pt idx="69">
                  <c:v>-13.8</c:v>
                </c:pt>
                <c:pt idx="70">
                  <c:v>-13.6</c:v>
                </c:pt>
                <c:pt idx="71">
                  <c:v>-13.4</c:v>
                </c:pt>
                <c:pt idx="72">
                  <c:v>-13.2</c:v>
                </c:pt>
                <c:pt idx="73">
                  <c:v>-13</c:v>
                </c:pt>
                <c:pt idx="74">
                  <c:v>-12.8</c:v>
                </c:pt>
                <c:pt idx="75">
                  <c:v>-12.6</c:v>
                </c:pt>
                <c:pt idx="76">
                  <c:v>-12.4</c:v>
                </c:pt>
                <c:pt idx="77">
                  <c:v>-12.2</c:v>
                </c:pt>
                <c:pt idx="78">
                  <c:v>-12</c:v>
                </c:pt>
                <c:pt idx="79">
                  <c:v>-11.8</c:v>
                </c:pt>
                <c:pt idx="80">
                  <c:v>-11.6</c:v>
                </c:pt>
                <c:pt idx="81">
                  <c:v>-11.4</c:v>
                </c:pt>
                <c:pt idx="82">
                  <c:v>-11.2</c:v>
                </c:pt>
                <c:pt idx="83">
                  <c:v>-11</c:v>
                </c:pt>
                <c:pt idx="84">
                  <c:v>-10.8</c:v>
                </c:pt>
                <c:pt idx="85">
                  <c:v>-10.6</c:v>
                </c:pt>
                <c:pt idx="86">
                  <c:v>-10.4</c:v>
                </c:pt>
                <c:pt idx="87">
                  <c:v>-10.199999999999999</c:v>
                </c:pt>
                <c:pt idx="88" formatCode="0.00E+00">
                  <c:v>-10</c:v>
                </c:pt>
              </c:numCache>
            </c:numRef>
          </c:xVal>
          <c:yVal>
            <c:numRef>
              <c:f>Sheet1!$K$4:$K$92</c:f>
              <c:numCache>
                <c:formatCode>General</c:formatCode>
                <c:ptCount val="89"/>
                <c:pt idx="10">
                  <c:v>-293.51100000000002</c:v>
                </c:pt>
                <c:pt idx="11">
                  <c:v>-244.982</c:v>
                </c:pt>
                <c:pt idx="12">
                  <c:v>-204.60499999999999</c:v>
                </c:pt>
                <c:pt idx="13">
                  <c:v>-171.00899999999999</c:v>
                </c:pt>
                <c:pt idx="14" formatCode="0.00E+00">
                  <c:v>-143.054</c:v>
                </c:pt>
                <c:pt idx="15" formatCode="0.00E+00">
                  <c:v>-119.79</c:v>
                </c:pt>
                <c:pt idx="16" formatCode="0.00E+00">
                  <c:v>-100.428</c:v>
                </c:pt>
                <c:pt idx="17" formatCode="0.00E+00">
                  <c:v>-84.311800000000005</c:v>
                </c:pt>
                <c:pt idx="18" formatCode="0.00E+00">
                  <c:v>-70.895300000000006</c:v>
                </c:pt>
                <c:pt idx="19" formatCode="0.00E+00">
                  <c:v>-59.724200000000003</c:v>
                </c:pt>
                <c:pt idx="20" formatCode="0.00E+00">
                  <c:v>-50.4208</c:v>
                </c:pt>
                <c:pt idx="21" formatCode="0.00E+00">
                  <c:v>-42.6708</c:v>
                </c:pt>
                <c:pt idx="22" formatCode="0.00E+00">
                  <c:v>-36.213000000000001</c:v>
                </c:pt>
                <c:pt idx="23" formatCode="0.00E+00">
                  <c:v>-30.829899999999999</c:v>
                </c:pt>
                <c:pt idx="24" formatCode="0.00E+00">
                  <c:v>-26.340800000000002</c:v>
                </c:pt>
                <c:pt idx="25" formatCode="0.00E+00">
                  <c:v>-22.595199999999998</c:v>
                </c:pt>
                <c:pt idx="26" formatCode="0.00E+00">
                  <c:v>-19.468</c:v>
                </c:pt>
                <c:pt idx="27">
                  <c:v>-16.8552</c:v>
                </c:pt>
                <c:pt idx="28">
                  <c:v>-14.670299999999999</c:v>
                </c:pt>
                <c:pt idx="29">
                  <c:v>-12.8413</c:v>
                </c:pt>
                <c:pt idx="30">
                  <c:v>-11.308299999999999</c:v>
                </c:pt>
                <c:pt idx="31">
                  <c:v>-10.0215</c:v>
                </c:pt>
                <c:pt idx="32">
                  <c:v>-8.9395100000000003</c:v>
                </c:pt>
                <c:pt idx="33">
                  <c:v>-8.0278299999999998</c:v>
                </c:pt>
                <c:pt idx="34">
                  <c:v>-7.2578300000000002</c:v>
                </c:pt>
                <c:pt idx="35">
                  <c:v>-6.6056699999999999</c:v>
                </c:pt>
                <c:pt idx="36">
                  <c:v>-6.0515299999999996</c:v>
                </c:pt>
                <c:pt idx="37">
                  <c:v>-5.5789200000000001</c:v>
                </c:pt>
                <c:pt idx="38">
                  <c:v>-5.1741200000000003</c:v>
                </c:pt>
                <c:pt idx="39">
                  <c:v>-4.8257199999999996</c:v>
                </c:pt>
                <c:pt idx="40">
                  <c:v>-4.5242399999999998</c:v>
                </c:pt>
                <c:pt idx="41">
                  <c:v>-4.2617700000000003</c:v>
                </c:pt>
                <c:pt idx="42">
                  <c:v>-4.0317699999999999</c:v>
                </c:pt>
                <c:pt idx="43">
                  <c:v>-3.8287599999999999</c:v>
                </c:pt>
                <c:pt idx="44">
                  <c:v>-3.6482000000000001</c:v>
                </c:pt>
                <c:pt idx="45">
                  <c:v>-3.4863300000000002</c:v>
                </c:pt>
                <c:pt idx="46">
                  <c:v>-3.3399800000000002</c:v>
                </c:pt>
                <c:pt idx="47">
                  <c:v>-3.2065600000000001</c:v>
                </c:pt>
                <c:pt idx="48">
                  <c:v>-3.0838899999999998</c:v>
                </c:pt>
                <c:pt idx="49">
                  <c:v>-2.9701499999999998</c:v>
                </c:pt>
                <c:pt idx="50">
                  <c:v>-2.8638499999999998</c:v>
                </c:pt>
                <c:pt idx="51">
                  <c:v>-2.7637299999999998</c:v>
                </c:pt>
                <c:pt idx="52">
                  <c:v>-2.6687599999999998</c:v>
                </c:pt>
                <c:pt idx="53">
                  <c:v>-2.5780699999999999</c:v>
                </c:pt>
                <c:pt idx="54">
                  <c:v>-2.4909400000000002</c:v>
                </c:pt>
                <c:pt idx="55">
                  <c:v>-2.4067599999999998</c:v>
                </c:pt>
                <c:pt idx="56">
                  <c:v>-2.3250500000000001</c:v>
                </c:pt>
                <c:pt idx="57">
                  <c:v>-2.24539</c:v>
                </c:pt>
                <c:pt idx="58">
                  <c:v>-2.1674199999999999</c:v>
                </c:pt>
                <c:pt idx="59">
                  <c:v>-2.0908799999999998</c:v>
                </c:pt>
                <c:pt idx="60">
                  <c:v>-2.01552</c:v>
                </c:pt>
                <c:pt idx="61">
                  <c:v>-1.94113</c:v>
                </c:pt>
                <c:pt idx="62">
                  <c:v>-1.8675600000000001</c:v>
                </c:pt>
                <c:pt idx="63">
                  <c:v>-1.79467</c:v>
                </c:pt>
                <c:pt idx="64">
                  <c:v>-1.72234</c:v>
                </c:pt>
                <c:pt idx="65">
                  <c:v>-1.6504799999999999</c:v>
                </c:pt>
                <c:pt idx="66">
                  <c:v>-1.57901</c:v>
                </c:pt>
                <c:pt idx="67">
                  <c:v>-1.50787</c:v>
                </c:pt>
                <c:pt idx="68">
                  <c:v>-1.43699</c:v>
                </c:pt>
                <c:pt idx="69">
                  <c:v>-1.36635</c:v>
                </c:pt>
                <c:pt idx="70">
                  <c:v>-1.2958799999999999</c:v>
                </c:pt>
                <c:pt idx="71">
                  <c:v>-1.22557</c:v>
                </c:pt>
                <c:pt idx="72">
                  <c:v>-1.1554</c:v>
                </c:pt>
                <c:pt idx="73">
                  <c:v>-1.0853299999999999</c:v>
                </c:pt>
                <c:pt idx="74">
                  <c:v>-1.0153399999999999</c:v>
                </c:pt>
                <c:pt idx="75">
                  <c:v>-0.945438</c:v>
                </c:pt>
                <c:pt idx="76">
                  <c:v>-0.87559299999999995</c:v>
                </c:pt>
                <c:pt idx="77">
                  <c:v>-0.80579900000000004</c:v>
                </c:pt>
                <c:pt idx="78">
                  <c:v>-0.73604800000000004</c:v>
                </c:pt>
                <c:pt idx="79">
                  <c:v>-0.66633299999999995</c:v>
                </c:pt>
                <c:pt idx="80">
                  <c:v>-0.59664700000000004</c:v>
                </c:pt>
                <c:pt idx="81">
                  <c:v>-0.52698599999999995</c:v>
                </c:pt>
                <c:pt idx="82">
                  <c:v>-0.457345</c:v>
                </c:pt>
                <c:pt idx="83">
                  <c:v>-0.38772200000000001</c:v>
                </c:pt>
                <c:pt idx="84">
                  <c:v>-0.31811299999999998</c:v>
                </c:pt>
                <c:pt idx="85">
                  <c:v>-0.24851500000000001</c:v>
                </c:pt>
                <c:pt idx="86">
                  <c:v>-0.178927</c:v>
                </c:pt>
                <c:pt idx="87">
                  <c:v>-0.109347</c:v>
                </c:pt>
                <c:pt idx="88">
                  <c:v>-3.97746E-2</c:v>
                </c:pt>
              </c:numCache>
            </c:numRef>
          </c:yVal>
          <c:smooth val="1"/>
        </c:ser>
        <c:ser>
          <c:idx val="10"/>
          <c:order val="10"/>
          <c:tx>
            <c:strRef>
              <c:f>Sheet1!$L$3</c:f>
              <c:strCache>
                <c:ptCount val="1"/>
                <c:pt idx="0">
                  <c:v>15</c:v>
                </c:pt>
              </c:strCache>
            </c:strRef>
          </c:tx>
          <c:marker>
            <c:symbol val="none"/>
          </c:marker>
          <c:xVal>
            <c:numRef>
              <c:f>Sheet1!$A$4:$A$92</c:f>
              <c:numCache>
                <c:formatCode>General</c:formatCode>
                <c:ptCount val="89"/>
                <c:pt idx="0">
                  <c:v>-27.6</c:v>
                </c:pt>
                <c:pt idx="1">
                  <c:v>-27.4</c:v>
                </c:pt>
                <c:pt idx="2">
                  <c:v>-27.2</c:v>
                </c:pt>
                <c:pt idx="3">
                  <c:v>-27</c:v>
                </c:pt>
                <c:pt idx="4">
                  <c:v>-26.8</c:v>
                </c:pt>
                <c:pt idx="5">
                  <c:v>-26.6</c:v>
                </c:pt>
                <c:pt idx="6">
                  <c:v>-26.4</c:v>
                </c:pt>
                <c:pt idx="7">
                  <c:v>-26.2</c:v>
                </c:pt>
                <c:pt idx="8">
                  <c:v>-26</c:v>
                </c:pt>
                <c:pt idx="9">
                  <c:v>-25.8</c:v>
                </c:pt>
                <c:pt idx="10">
                  <c:v>-25.6</c:v>
                </c:pt>
                <c:pt idx="11">
                  <c:v>-25.4</c:v>
                </c:pt>
                <c:pt idx="12">
                  <c:v>-25.2</c:v>
                </c:pt>
                <c:pt idx="13">
                  <c:v>-25</c:v>
                </c:pt>
                <c:pt idx="14">
                  <c:v>-24.8</c:v>
                </c:pt>
                <c:pt idx="15">
                  <c:v>-24.6</c:v>
                </c:pt>
                <c:pt idx="16">
                  <c:v>-24.4</c:v>
                </c:pt>
                <c:pt idx="17">
                  <c:v>-24.2</c:v>
                </c:pt>
                <c:pt idx="18">
                  <c:v>-24</c:v>
                </c:pt>
                <c:pt idx="19">
                  <c:v>-23.8</c:v>
                </c:pt>
                <c:pt idx="20">
                  <c:v>-23.6</c:v>
                </c:pt>
                <c:pt idx="21">
                  <c:v>-23.4</c:v>
                </c:pt>
                <c:pt idx="22">
                  <c:v>-23.2</c:v>
                </c:pt>
                <c:pt idx="23">
                  <c:v>-23</c:v>
                </c:pt>
                <c:pt idx="24">
                  <c:v>-22.8</c:v>
                </c:pt>
                <c:pt idx="25">
                  <c:v>-22.6</c:v>
                </c:pt>
                <c:pt idx="26">
                  <c:v>-22.4</c:v>
                </c:pt>
                <c:pt idx="27">
                  <c:v>-22.2</c:v>
                </c:pt>
                <c:pt idx="28">
                  <c:v>-22</c:v>
                </c:pt>
                <c:pt idx="29">
                  <c:v>-21.8</c:v>
                </c:pt>
                <c:pt idx="30">
                  <c:v>-21.6</c:v>
                </c:pt>
                <c:pt idx="31">
                  <c:v>-21.4</c:v>
                </c:pt>
                <c:pt idx="32">
                  <c:v>-21.2</c:v>
                </c:pt>
                <c:pt idx="33">
                  <c:v>-21</c:v>
                </c:pt>
                <c:pt idx="34">
                  <c:v>-20.8</c:v>
                </c:pt>
                <c:pt idx="35">
                  <c:v>-20.6</c:v>
                </c:pt>
                <c:pt idx="36">
                  <c:v>-20.399999999999999</c:v>
                </c:pt>
                <c:pt idx="37">
                  <c:v>-20.2</c:v>
                </c:pt>
                <c:pt idx="38">
                  <c:v>-20</c:v>
                </c:pt>
                <c:pt idx="39">
                  <c:v>-19.8</c:v>
                </c:pt>
                <c:pt idx="40">
                  <c:v>-19.600000000000001</c:v>
                </c:pt>
                <c:pt idx="41">
                  <c:v>-19.399999999999999</c:v>
                </c:pt>
                <c:pt idx="42">
                  <c:v>-19.2</c:v>
                </c:pt>
                <c:pt idx="43">
                  <c:v>-19</c:v>
                </c:pt>
                <c:pt idx="44">
                  <c:v>-18.8</c:v>
                </c:pt>
                <c:pt idx="45">
                  <c:v>-18.600000000000001</c:v>
                </c:pt>
                <c:pt idx="46">
                  <c:v>-18.399999999999999</c:v>
                </c:pt>
                <c:pt idx="47">
                  <c:v>-18.2</c:v>
                </c:pt>
                <c:pt idx="48">
                  <c:v>-18</c:v>
                </c:pt>
                <c:pt idx="49">
                  <c:v>-17.8</c:v>
                </c:pt>
                <c:pt idx="50">
                  <c:v>-17.600000000000001</c:v>
                </c:pt>
                <c:pt idx="51">
                  <c:v>-17.399999999999999</c:v>
                </c:pt>
                <c:pt idx="52">
                  <c:v>-17.2</c:v>
                </c:pt>
                <c:pt idx="53">
                  <c:v>-17</c:v>
                </c:pt>
                <c:pt idx="54">
                  <c:v>-16.8</c:v>
                </c:pt>
                <c:pt idx="55">
                  <c:v>-16.600000000000001</c:v>
                </c:pt>
                <c:pt idx="56">
                  <c:v>-16.399999999999999</c:v>
                </c:pt>
                <c:pt idx="57">
                  <c:v>-16.2</c:v>
                </c:pt>
                <c:pt idx="58">
                  <c:v>-16</c:v>
                </c:pt>
                <c:pt idx="59">
                  <c:v>-15.8</c:v>
                </c:pt>
                <c:pt idx="60">
                  <c:v>-15.6</c:v>
                </c:pt>
                <c:pt idx="61">
                  <c:v>-15.4</c:v>
                </c:pt>
                <c:pt idx="62">
                  <c:v>-15.2</c:v>
                </c:pt>
                <c:pt idx="63">
                  <c:v>-15</c:v>
                </c:pt>
                <c:pt idx="64">
                  <c:v>-14.8</c:v>
                </c:pt>
                <c:pt idx="65">
                  <c:v>-14.6</c:v>
                </c:pt>
                <c:pt idx="66">
                  <c:v>-14.4</c:v>
                </c:pt>
                <c:pt idx="67">
                  <c:v>-14.2</c:v>
                </c:pt>
                <c:pt idx="68">
                  <c:v>-14</c:v>
                </c:pt>
                <c:pt idx="69">
                  <c:v>-13.8</c:v>
                </c:pt>
                <c:pt idx="70">
                  <c:v>-13.6</c:v>
                </c:pt>
                <c:pt idx="71">
                  <c:v>-13.4</c:v>
                </c:pt>
                <c:pt idx="72">
                  <c:v>-13.2</c:v>
                </c:pt>
                <c:pt idx="73">
                  <c:v>-13</c:v>
                </c:pt>
                <c:pt idx="74">
                  <c:v>-12.8</c:v>
                </c:pt>
                <c:pt idx="75">
                  <c:v>-12.6</c:v>
                </c:pt>
                <c:pt idx="76">
                  <c:v>-12.4</c:v>
                </c:pt>
                <c:pt idx="77">
                  <c:v>-12.2</c:v>
                </c:pt>
                <c:pt idx="78">
                  <c:v>-12</c:v>
                </c:pt>
                <c:pt idx="79">
                  <c:v>-11.8</c:v>
                </c:pt>
                <c:pt idx="80">
                  <c:v>-11.6</c:v>
                </c:pt>
                <c:pt idx="81">
                  <c:v>-11.4</c:v>
                </c:pt>
                <c:pt idx="82">
                  <c:v>-11.2</c:v>
                </c:pt>
                <c:pt idx="83">
                  <c:v>-11</c:v>
                </c:pt>
                <c:pt idx="84">
                  <c:v>-10.8</c:v>
                </c:pt>
                <c:pt idx="85">
                  <c:v>-10.6</c:v>
                </c:pt>
                <c:pt idx="86">
                  <c:v>-10.4</c:v>
                </c:pt>
                <c:pt idx="87">
                  <c:v>-10.199999999999999</c:v>
                </c:pt>
                <c:pt idx="88" formatCode="0.00E+00">
                  <c:v>-10</c:v>
                </c:pt>
              </c:numCache>
            </c:numRef>
          </c:xVal>
          <c:yVal>
            <c:numRef>
              <c:f>Sheet1!$L$4:$L$92</c:f>
              <c:numCache>
                <c:formatCode>General</c:formatCode>
                <c:ptCount val="89"/>
                <c:pt idx="11">
                  <c:v>-299.22899999999998</c:v>
                </c:pt>
                <c:pt idx="12">
                  <c:v>-249.744</c:v>
                </c:pt>
                <c:pt idx="13">
                  <c:v>-208.57300000000001</c:v>
                </c:pt>
                <c:pt idx="14">
                  <c:v>-174.31700000000001</c:v>
                </c:pt>
                <c:pt idx="15">
                  <c:v>-145.81100000000001</c:v>
                </c:pt>
                <c:pt idx="16">
                  <c:v>-122.09</c:v>
                </c:pt>
                <c:pt idx="17">
                  <c:v>-102.34699999999999</c:v>
                </c:pt>
                <c:pt idx="18">
                  <c:v>-85.913700000000006</c:v>
                </c:pt>
                <c:pt idx="19">
                  <c:v>-72.2333</c:v>
                </c:pt>
                <c:pt idx="20">
                  <c:v>-60.842599999999997</c:v>
                </c:pt>
                <c:pt idx="21">
                  <c:v>-51.356299999999997</c:v>
                </c:pt>
                <c:pt idx="22">
                  <c:v>-43.454000000000001</c:v>
                </c:pt>
                <c:pt idx="23">
                  <c:v>-36.869300000000003</c:v>
                </c:pt>
                <c:pt idx="24">
                  <c:v>-31.380500000000001</c:v>
                </c:pt>
                <c:pt idx="25">
                  <c:v>-26.8032</c:v>
                </c:pt>
                <c:pt idx="26">
                  <c:v>-22.984100000000002</c:v>
                </c:pt>
                <c:pt idx="27">
                  <c:v>-19.7956</c:v>
                </c:pt>
                <c:pt idx="28">
                  <c:v>-17.131599999999999</c:v>
                </c:pt>
                <c:pt idx="29">
                  <c:v>-14.9039</c:v>
                </c:pt>
                <c:pt idx="30">
                  <c:v>-13.039099999999999</c:v>
                </c:pt>
                <c:pt idx="31">
                  <c:v>-11.476100000000001</c:v>
                </c:pt>
                <c:pt idx="32">
                  <c:v>-10.164199999999999</c:v>
                </c:pt>
                <c:pt idx="33">
                  <c:v>-9.0610499999999998</c:v>
                </c:pt>
                <c:pt idx="34">
                  <c:v>-8.1316199999999998</c:v>
                </c:pt>
                <c:pt idx="35">
                  <c:v>-7.3466699999999996</c:v>
                </c:pt>
                <c:pt idx="36">
                  <c:v>-6.68187</c:v>
                </c:pt>
                <c:pt idx="37">
                  <c:v>-6.1170200000000001</c:v>
                </c:pt>
                <c:pt idx="38">
                  <c:v>-5.6353099999999996</c:v>
                </c:pt>
                <c:pt idx="39">
                  <c:v>-5.2227399999999999</c:v>
                </c:pt>
                <c:pt idx="40">
                  <c:v>-4.86768</c:v>
                </c:pt>
                <c:pt idx="41">
                  <c:v>-4.56046</c:v>
                </c:pt>
                <c:pt idx="42">
                  <c:v>-4.2930299999999999</c:v>
                </c:pt>
                <c:pt idx="43">
                  <c:v>-4.0586900000000004</c:v>
                </c:pt>
                <c:pt idx="44">
                  <c:v>-3.85189</c:v>
                </c:pt>
                <c:pt idx="45">
                  <c:v>-3.66798</c:v>
                </c:pt>
                <c:pt idx="46">
                  <c:v>-3.5031099999999999</c:v>
                </c:pt>
                <c:pt idx="47">
                  <c:v>-3.3540800000000002</c:v>
                </c:pt>
                <c:pt idx="48">
                  <c:v>-3.2182300000000001</c:v>
                </c:pt>
                <c:pt idx="49">
                  <c:v>-3.09334</c:v>
                </c:pt>
                <c:pt idx="50">
                  <c:v>-2.97756</c:v>
                </c:pt>
                <c:pt idx="51">
                  <c:v>-2.86937</c:v>
                </c:pt>
                <c:pt idx="52">
                  <c:v>-2.7674799999999999</c:v>
                </c:pt>
                <c:pt idx="53">
                  <c:v>-2.6708400000000001</c:v>
                </c:pt>
                <c:pt idx="54">
                  <c:v>-2.5785499999999999</c:v>
                </c:pt>
                <c:pt idx="55">
                  <c:v>-2.4899</c:v>
                </c:pt>
                <c:pt idx="56">
                  <c:v>-2.4042699999999999</c:v>
                </c:pt>
                <c:pt idx="57">
                  <c:v>-2.3211499999999998</c:v>
                </c:pt>
                <c:pt idx="58">
                  <c:v>-2.24011</c:v>
                </c:pt>
                <c:pt idx="59">
                  <c:v>-2.1608100000000001</c:v>
                </c:pt>
                <c:pt idx="60">
                  <c:v>-2.0829599999999999</c:v>
                </c:pt>
                <c:pt idx="61">
                  <c:v>-2.00631</c:v>
                </c:pt>
                <c:pt idx="62">
                  <c:v>-1.93066</c:v>
                </c:pt>
                <c:pt idx="63">
                  <c:v>-1.8558399999999999</c:v>
                </c:pt>
                <c:pt idx="64">
                  <c:v>-1.7817099999999999</c:v>
                </c:pt>
                <c:pt idx="65">
                  <c:v>-1.7081500000000001</c:v>
                </c:pt>
                <c:pt idx="66">
                  <c:v>-1.6350800000000001</c:v>
                </c:pt>
                <c:pt idx="67">
                  <c:v>-1.5624</c:v>
                </c:pt>
                <c:pt idx="68">
                  <c:v>-1.4900500000000001</c:v>
                </c:pt>
                <c:pt idx="69">
                  <c:v>-1.41798</c:v>
                </c:pt>
                <c:pt idx="70">
                  <c:v>-1.3461399999999999</c:v>
                </c:pt>
                <c:pt idx="71">
                  <c:v>-1.2744800000000001</c:v>
                </c:pt>
                <c:pt idx="72">
                  <c:v>-1.20299</c:v>
                </c:pt>
                <c:pt idx="73">
                  <c:v>-1.1316299999999999</c:v>
                </c:pt>
                <c:pt idx="74">
                  <c:v>-1.06037</c:v>
                </c:pt>
                <c:pt idx="75">
                  <c:v>-0.98921300000000001</c:v>
                </c:pt>
                <c:pt idx="76">
                  <c:v>-0.91812700000000003</c:v>
                </c:pt>
                <c:pt idx="77">
                  <c:v>-0.847105</c:v>
                </c:pt>
                <c:pt idx="78">
                  <c:v>-0.77613500000000002</c:v>
                </c:pt>
                <c:pt idx="79">
                  <c:v>-0.70520799999999995</c:v>
                </c:pt>
                <c:pt idx="80">
                  <c:v>-0.63431800000000005</c:v>
                </c:pt>
                <c:pt idx="81">
                  <c:v>-0.56345800000000001</c:v>
                </c:pt>
                <c:pt idx="82">
                  <c:v>-0.49262299999999998</c:v>
                </c:pt>
                <c:pt idx="83">
                  <c:v>-0.42180899999999999</c:v>
                </c:pt>
                <c:pt idx="84">
                  <c:v>-0.35101199999999999</c:v>
                </c:pt>
                <c:pt idx="85">
                  <c:v>-0.28022999999999998</c:v>
                </c:pt>
                <c:pt idx="86">
                  <c:v>-0.20945900000000001</c:v>
                </c:pt>
                <c:pt idx="87">
                  <c:v>-0.13869899999999999</c:v>
                </c:pt>
                <c:pt idx="88">
                  <c:v>-6.7947300000000002E-2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444736"/>
        <c:axId val="29455104"/>
      </c:scatterChart>
      <c:valAx>
        <c:axId val="29444736"/>
        <c:scaling>
          <c:orientation val="minMax"/>
          <c:max val="-15"/>
          <c:min val="-25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GB" sz="1400"/>
                  <a:t>Absolute  Magnitude</a:t>
                </a:r>
              </a:p>
            </c:rich>
          </c:tx>
          <c:layout>
            <c:manualLayout>
              <c:xMode val="edge"/>
              <c:yMode val="edge"/>
              <c:x val="0.38460172793994302"/>
              <c:y val="0.94368797623448475"/>
            </c:manualLayout>
          </c:layout>
          <c:overlay val="0"/>
        </c:title>
        <c:numFmt formatCode="General" sourceLinked="1"/>
        <c:majorTickMark val="none"/>
        <c:minorTickMark val="none"/>
        <c:tickLblPos val="low"/>
        <c:crossAx val="29455104"/>
        <c:crosses val="autoZero"/>
        <c:crossBetween val="midCat"/>
      </c:valAx>
      <c:valAx>
        <c:axId val="29455104"/>
        <c:scaling>
          <c:orientation val="minMax"/>
          <c:max val="0"/>
          <c:min val="-1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GB" sz="1400" dirty="0" smtClean="0">
                    <a:latin typeface="+mn-lt"/>
                  </a:rPr>
                  <a:t>log</a:t>
                </a:r>
                <a:r>
                  <a:rPr lang="en-GB" sz="1400" baseline="-25000" dirty="0" smtClean="0">
                    <a:latin typeface="+mn-lt"/>
                  </a:rPr>
                  <a:t>10</a:t>
                </a:r>
                <a:r>
                  <a:rPr lang="en-GB" sz="1400" dirty="0" smtClean="0">
                    <a:latin typeface="+mn-lt"/>
                  </a:rPr>
                  <a:t>( </a:t>
                </a:r>
                <a:r>
                  <a:rPr lang="el-GR" sz="1400" dirty="0" smtClean="0">
                    <a:latin typeface="+mn-lt"/>
                    <a:cs typeface="Times New Roman"/>
                  </a:rPr>
                  <a:t>φ</a:t>
                </a:r>
                <a:r>
                  <a:rPr lang="en-GB" sz="1400" dirty="0" smtClean="0">
                    <a:latin typeface="+mn-lt"/>
                    <a:cs typeface="Times New Roman"/>
                  </a:rPr>
                  <a:t> /Mag /Mpc</a:t>
                </a:r>
                <a:r>
                  <a:rPr lang="en-GB" sz="1400" baseline="30000" dirty="0" smtClean="0">
                    <a:latin typeface="+mn-lt"/>
                    <a:cs typeface="Times New Roman"/>
                  </a:rPr>
                  <a:t>3  </a:t>
                </a:r>
                <a:r>
                  <a:rPr lang="en-GB" sz="1400" dirty="0" smtClean="0">
                    <a:latin typeface="+mn-lt"/>
                    <a:cs typeface="Times New Roman"/>
                  </a:rPr>
                  <a:t>)</a:t>
                </a:r>
                <a:endParaRPr lang="en-GB" sz="1400" dirty="0">
                  <a:latin typeface="+mn-lt"/>
                </a:endParaRP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low"/>
        <c:crossAx val="2944473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lumin!$A$1:$A$200</c:f>
              <c:numCache>
                <c:formatCode>General</c:formatCode>
                <c:ptCount val="2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</c:numCache>
            </c:numRef>
          </c:xVal>
          <c:yVal>
            <c:numRef>
              <c:f>lumin!$D$1:$D$200</c:f>
              <c:numCache>
                <c:formatCode>General</c:formatCode>
                <c:ptCount val="200"/>
                <c:pt idx="0">
                  <c:v>230.1051700782661</c:v>
                </c:pt>
                <c:pt idx="1">
                  <c:v>115.05211468994581</c:v>
                </c:pt>
                <c:pt idx="2">
                  <c:v>107.2715984346779</c:v>
                </c:pt>
                <c:pt idx="3">
                  <c:v>102.88135912101144</c:v>
                </c:pt>
                <c:pt idx="4">
                  <c:v>100.80900060204696</c:v>
                </c:pt>
                <c:pt idx="5">
                  <c:v>99.807156833232995</c:v>
                </c:pt>
                <c:pt idx="6">
                  <c:v>99.312349488260082</c:v>
                </c:pt>
                <c:pt idx="7">
                  <c:v>99.068708609271525</c:v>
                </c:pt>
                <c:pt idx="8">
                  <c:v>98.954884105960261</c:v>
                </c:pt>
                <c:pt idx="9">
                  <c:v>98.909730583985549</c:v>
                </c:pt>
                <c:pt idx="10">
                  <c:v>98.902204996989767</c:v>
                </c:pt>
                <c:pt idx="11">
                  <c:v>98.914434075857912</c:v>
                </c:pt>
                <c:pt idx="12">
                  <c:v>98.937951535219753</c:v>
                </c:pt>
                <c:pt idx="13">
                  <c:v>98.96711318482842</c:v>
                </c:pt>
                <c:pt idx="14">
                  <c:v>98.999096929560508</c:v>
                </c:pt>
                <c:pt idx="15">
                  <c:v>99.032021372667074</c:v>
                </c:pt>
                <c:pt idx="16">
                  <c:v>99.064945815773626</c:v>
                </c:pt>
                <c:pt idx="17">
                  <c:v>99.096929560505714</c:v>
                </c:pt>
                <c:pt idx="18">
                  <c:v>99.127972606863338</c:v>
                </c:pt>
                <c:pt idx="19">
                  <c:v>99.157134256472006</c:v>
                </c:pt>
                <c:pt idx="20">
                  <c:v>99.185355207706195</c:v>
                </c:pt>
                <c:pt idx="21">
                  <c:v>99.21263546056592</c:v>
                </c:pt>
                <c:pt idx="22">
                  <c:v>99.238034316676703</c:v>
                </c:pt>
                <c:pt idx="23">
                  <c:v>99.26155177603853</c:v>
                </c:pt>
                <c:pt idx="24">
                  <c:v>99.284128537025893</c:v>
                </c:pt>
                <c:pt idx="25">
                  <c:v>99.305764599638778</c:v>
                </c:pt>
                <c:pt idx="26">
                  <c:v>99.326459963877184</c:v>
                </c:pt>
                <c:pt idx="27">
                  <c:v>99.346214629741127</c:v>
                </c:pt>
                <c:pt idx="28">
                  <c:v>99.365028597230591</c:v>
                </c:pt>
                <c:pt idx="29">
                  <c:v>99.381961167971099</c:v>
                </c:pt>
                <c:pt idx="30">
                  <c:v>99.398893738711621</c:v>
                </c:pt>
                <c:pt idx="31">
                  <c:v>99.414885611077665</c:v>
                </c:pt>
                <c:pt idx="32">
                  <c:v>99.429936785069231</c:v>
                </c:pt>
                <c:pt idx="33">
                  <c:v>99.444987959060811</c:v>
                </c:pt>
                <c:pt idx="34">
                  <c:v>99.458157736303434</c:v>
                </c:pt>
                <c:pt idx="35">
                  <c:v>99.471327513546058</c:v>
                </c:pt>
                <c:pt idx="36">
                  <c:v>99.484497290788681</c:v>
                </c:pt>
                <c:pt idx="37">
                  <c:v>99.496726369656827</c:v>
                </c:pt>
                <c:pt idx="38">
                  <c:v>99.508014750150508</c:v>
                </c:pt>
                <c:pt idx="39">
                  <c:v>99.51930313064419</c:v>
                </c:pt>
                <c:pt idx="40">
                  <c:v>99.529650812763393</c:v>
                </c:pt>
                <c:pt idx="41">
                  <c:v>99.539998494882596</c:v>
                </c:pt>
                <c:pt idx="42">
                  <c:v>99.549405478627335</c:v>
                </c:pt>
                <c:pt idx="43">
                  <c:v>99.55881246237206</c:v>
                </c:pt>
                <c:pt idx="44">
                  <c:v>99.5682194461168</c:v>
                </c:pt>
                <c:pt idx="45">
                  <c:v>99.576685731487061</c:v>
                </c:pt>
                <c:pt idx="46">
                  <c:v>99.585152016857322</c:v>
                </c:pt>
                <c:pt idx="47">
                  <c:v>99.593618302227569</c:v>
                </c:pt>
                <c:pt idx="48">
                  <c:v>99.601143889223366</c:v>
                </c:pt>
                <c:pt idx="49">
                  <c:v>99.608669476219148</c:v>
                </c:pt>
                <c:pt idx="50">
                  <c:v>99.616195063214931</c:v>
                </c:pt>
                <c:pt idx="51">
                  <c:v>99.62277995183625</c:v>
                </c:pt>
                <c:pt idx="52">
                  <c:v>99.629364840457555</c:v>
                </c:pt>
                <c:pt idx="53">
                  <c:v>99.635949729078874</c:v>
                </c:pt>
                <c:pt idx="54">
                  <c:v>99.642534617700179</c:v>
                </c:pt>
                <c:pt idx="55">
                  <c:v>99.648178807947019</c:v>
                </c:pt>
                <c:pt idx="56">
                  <c:v>99.654763696568338</c:v>
                </c:pt>
                <c:pt idx="57">
                  <c:v>99.660407886815165</c:v>
                </c:pt>
                <c:pt idx="58">
                  <c:v>99.666052077062005</c:v>
                </c:pt>
                <c:pt idx="59">
                  <c:v>99.671696267308846</c:v>
                </c:pt>
                <c:pt idx="60">
                  <c:v>99.676399759181223</c:v>
                </c:pt>
                <c:pt idx="61">
                  <c:v>99.682043949428049</c:v>
                </c:pt>
                <c:pt idx="62">
                  <c:v>99.686747441300426</c:v>
                </c:pt>
                <c:pt idx="63">
                  <c:v>99.691450933172788</c:v>
                </c:pt>
                <c:pt idx="64">
                  <c:v>99.696154425045151</c:v>
                </c:pt>
                <c:pt idx="65">
                  <c:v>99.700857916917514</c:v>
                </c:pt>
                <c:pt idx="66">
                  <c:v>99.70556140878989</c:v>
                </c:pt>
                <c:pt idx="67">
                  <c:v>99.709324202287775</c:v>
                </c:pt>
                <c:pt idx="68">
                  <c:v>99.714027694160151</c:v>
                </c:pt>
                <c:pt idx="69">
                  <c:v>99.717790487658036</c:v>
                </c:pt>
                <c:pt idx="70">
                  <c:v>99.721553281155934</c:v>
                </c:pt>
                <c:pt idx="71">
                  <c:v>99.725316074653819</c:v>
                </c:pt>
                <c:pt idx="72">
                  <c:v>99.729078868151717</c:v>
                </c:pt>
                <c:pt idx="73">
                  <c:v>99.732841661649616</c:v>
                </c:pt>
                <c:pt idx="74">
                  <c:v>99.7366044551475</c:v>
                </c:pt>
                <c:pt idx="75">
                  <c:v>99.740367248645398</c:v>
                </c:pt>
                <c:pt idx="76">
                  <c:v>99.743189343768819</c:v>
                </c:pt>
                <c:pt idx="77">
                  <c:v>99.746952137266703</c:v>
                </c:pt>
                <c:pt idx="78">
                  <c:v>99.750714930764602</c:v>
                </c:pt>
                <c:pt idx="79">
                  <c:v>99.753537025888022</c:v>
                </c:pt>
                <c:pt idx="80">
                  <c:v>99.756359121011442</c:v>
                </c:pt>
                <c:pt idx="81">
                  <c:v>99.759181216134863</c:v>
                </c:pt>
                <c:pt idx="82">
                  <c:v>99.762944009632747</c:v>
                </c:pt>
                <c:pt idx="83">
                  <c:v>99.765766104756167</c:v>
                </c:pt>
                <c:pt idx="84">
                  <c:v>99.768588199879588</c:v>
                </c:pt>
                <c:pt idx="85">
                  <c:v>99.771410295003008</c:v>
                </c:pt>
                <c:pt idx="86">
                  <c:v>99.774232390126429</c:v>
                </c:pt>
                <c:pt idx="87">
                  <c:v>99.776113786875371</c:v>
                </c:pt>
                <c:pt idx="88">
                  <c:v>99.778935881998791</c:v>
                </c:pt>
                <c:pt idx="89">
                  <c:v>99.781757977122211</c:v>
                </c:pt>
                <c:pt idx="90">
                  <c:v>99.784580072245632</c:v>
                </c:pt>
                <c:pt idx="91">
                  <c:v>99.786461468994588</c:v>
                </c:pt>
                <c:pt idx="92">
                  <c:v>99.789283564117994</c:v>
                </c:pt>
                <c:pt idx="93">
                  <c:v>99.791164960866951</c:v>
                </c:pt>
                <c:pt idx="94">
                  <c:v>99.793987055990371</c:v>
                </c:pt>
                <c:pt idx="95">
                  <c:v>99.795868452739313</c:v>
                </c:pt>
                <c:pt idx="96">
                  <c:v>99.797749849488255</c:v>
                </c:pt>
                <c:pt idx="97">
                  <c:v>99.800571944611676</c:v>
                </c:pt>
                <c:pt idx="98">
                  <c:v>99.802453341360632</c:v>
                </c:pt>
                <c:pt idx="99">
                  <c:v>99.804334738109574</c:v>
                </c:pt>
                <c:pt idx="100">
                  <c:v>99.806216134858516</c:v>
                </c:pt>
                <c:pt idx="101">
                  <c:v>99.809038229981937</c:v>
                </c:pt>
                <c:pt idx="102">
                  <c:v>99.810919626730879</c:v>
                </c:pt>
                <c:pt idx="103">
                  <c:v>99.812801023479835</c:v>
                </c:pt>
                <c:pt idx="104">
                  <c:v>99.814682420228777</c:v>
                </c:pt>
                <c:pt idx="105">
                  <c:v>99.81656381697772</c:v>
                </c:pt>
                <c:pt idx="106">
                  <c:v>99.818445213726676</c:v>
                </c:pt>
                <c:pt idx="107">
                  <c:v>99.820326610475618</c:v>
                </c:pt>
                <c:pt idx="108">
                  <c:v>99.82220800722456</c:v>
                </c:pt>
                <c:pt idx="109">
                  <c:v>99.823148705599039</c:v>
                </c:pt>
                <c:pt idx="110">
                  <c:v>99.825030102347981</c:v>
                </c:pt>
                <c:pt idx="111">
                  <c:v>99.826911499096923</c:v>
                </c:pt>
                <c:pt idx="112">
                  <c:v>99.828792895845879</c:v>
                </c:pt>
                <c:pt idx="113">
                  <c:v>99.830674292594821</c:v>
                </c:pt>
                <c:pt idx="114">
                  <c:v>99.8316149909693</c:v>
                </c:pt>
                <c:pt idx="115">
                  <c:v>99.833496387718242</c:v>
                </c:pt>
                <c:pt idx="116">
                  <c:v>99.835377784467184</c:v>
                </c:pt>
                <c:pt idx="117">
                  <c:v>99.836318482841662</c:v>
                </c:pt>
                <c:pt idx="118">
                  <c:v>99.838199879590604</c:v>
                </c:pt>
                <c:pt idx="119">
                  <c:v>99.839140577965082</c:v>
                </c:pt>
                <c:pt idx="120">
                  <c:v>99.841021974714025</c:v>
                </c:pt>
                <c:pt idx="121">
                  <c:v>99.841962673088503</c:v>
                </c:pt>
                <c:pt idx="122">
                  <c:v>99.843844069837445</c:v>
                </c:pt>
                <c:pt idx="123">
                  <c:v>99.844784768211923</c:v>
                </c:pt>
                <c:pt idx="124">
                  <c:v>99.846666164960865</c:v>
                </c:pt>
                <c:pt idx="125">
                  <c:v>99.847606863335344</c:v>
                </c:pt>
                <c:pt idx="126">
                  <c:v>99.849488260084286</c:v>
                </c:pt>
                <c:pt idx="127">
                  <c:v>99.850428958458764</c:v>
                </c:pt>
                <c:pt idx="128">
                  <c:v>99.851369656833228</c:v>
                </c:pt>
                <c:pt idx="129">
                  <c:v>99.853251053582184</c:v>
                </c:pt>
                <c:pt idx="130">
                  <c:v>99.854191751956648</c:v>
                </c:pt>
                <c:pt idx="131">
                  <c:v>99.855132450331126</c:v>
                </c:pt>
                <c:pt idx="132">
                  <c:v>99.857013847080069</c:v>
                </c:pt>
                <c:pt idx="133">
                  <c:v>99.857954545454547</c:v>
                </c:pt>
                <c:pt idx="134">
                  <c:v>99.858895243829025</c:v>
                </c:pt>
                <c:pt idx="135">
                  <c:v>99.859835942203489</c:v>
                </c:pt>
                <c:pt idx="136">
                  <c:v>99.861717338952445</c:v>
                </c:pt>
                <c:pt idx="137">
                  <c:v>99.862658037326909</c:v>
                </c:pt>
                <c:pt idx="138">
                  <c:v>99.863598735701387</c:v>
                </c:pt>
                <c:pt idx="139">
                  <c:v>99.864539434075851</c:v>
                </c:pt>
                <c:pt idx="140">
                  <c:v>99.86548013245033</c:v>
                </c:pt>
                <c:pt idx="141">
                  <c:v>99.867361529199272</c:v>
                </c:pt>
                <c:pt idx="142">
                  <c:v>99.86830222757375</c:v>
                </c:pt>
                <c:pt idx="143">
                  <c:v>99.869242925948228</c:v>
                </c:pt>
                <c:pt idx="144">
                  <c:v>99.870183624322692</c:v>
                </c:pt>
                <c:pt idx="145">
                  <c:v>99.87112432269717</c:v>
                </c:pt>
                <c:pt idx="146">
                  <c:v>99.872065021071649</c:v>
                </c:pt>
                <c:pt idx="147">
                  <c:v>99.873005719446112</c:v>
                </c:pt>
                <c:pt idx="148">
                  <c:v>99.873946417820591</c:v>
                </c:pt>
                <c:pt idx="149">
                  <c:v>99.874887116195069</c:v>
                </c:pt>
                <c:pt idx="150">
                  <c:v>99.875827814569533</c:v>
                </c:pt>
                <c:pt idx="151">
                  <c:v>99.876768512944011</c:v>
                </c:pt>
                <c:pt idx="152">
                  <c:v>99.877709211318489</c:v>
                </c:pt>
                <c:pt idx="153">
                  <c:v>99.878649909692953</c:v>
                </c:pt>
                <c:pt idx="154">
                  <c:v>99.879590608067431</c:v>
                </c:pt>
                <c:pt idx="155">
                  <c:v>99.880531306441895</c:v>
                </c:pt>
                <c:pt idx="156">
                  <c:v>99.881472004816374</c:v>
                </c:pt>
                <c:pt idx="157">
                  <c:v>99.882412703190852</c:v>
                </c:pt>
                <c:pt idx="158">
                  <c:v>99.883353401565316</c:v>
                </c:pt>
                <c:pt idx="159">
                  <c:v>99.884294099939794</c:v>
                </c:pt>
                <c:pt idx="160">
                  <c:v>99.885234798314272</c:v>
                </c:pt>
                <c:pt idx="161">
                  <c:v>99.885234798314272</c:v>
                </c:pt>
                <c:pt idx="162">
                  <c:v>99.886175496688736</c:v>
                </c:pt>
                <c:pt idx="163">
                  <c:v>99.887116195063214</c:v>
                </c:pt>
                <c:pt idx="164">
                  <c:v>99.888056893437692</c:v>
                </c:pt>
                <c:pt idx="165">
                  <c:v>99.888997591812156</c:v>
                </c:pt>
                <c:pt idx="166">
                  <c:v>99.889938290186635</c:v>
                </c:pt>
                <c:pt idx="167">
                  <c:v>99.889938290186635</c:v>
                </c:pt>
                <c:pt idx="168">
                  <c:v>99.890878988561113</c:v>
                </c:pt>
                <c:pt idx="169">
                  <c:v>99.891819686935577</c:v>
                </c:pt>
                <c:pt idx="170">
                  <c:v>99.892760385310055</c:v>
                </c:pt>
                <c:pt idx="171">
                  <c:v>99.893701083684533</c:v>
                </c:pt>
                <c:pt idx="172">
                  <c:v>99.893701083684533</c:v>
                </c:pt>
                <c:pt idx="173">
                  <c:v>99.894641782058997</c:v>
                </c:pt>
                <c:pt idx="174">
                  <c:v>99.895582480433475</c:v>
                </c:pt>
                <c:pt idx="175">
                  <c:v>99.896523178807954</c:v>
                </c:pt>
                <c:pt idx="176">
                  <c:v>99.896523178807954</c:v>
                </c:pt>
                <c:pt idx="177">
                  <c:v>99.897463877182417</c:v>
                </c:pt>
                <c:pt idx="178">
                  <c:v>99.898404575556896</c:v>
                </c:pt>
                <c:pt idx="179">
                  <c:v>99.89934527393136</c:v>
                </c:pt>
                <c:pt idx="180">
                  <c:v>99.89934527393136</c:v>
                </c:pt>
                <c:pt idx="181">
                  <c:v>99.900285972305838</c:v>
                </c:pt>
                <c:pt idx="182">
                  <c:v>99.901226670680316</c:v>
                </c:pt>
                <c:pt idx="183">
                  <c:v>99.901226670680316</c:v>
                </c:pt>
                <c:pt idx="184">
                  <c:v>99.90216736905478</c:v>
                </c:pt>
                <c:pt idx="185">
                  <c:v>99.903108067429258</c:v>
                </c:pt>
                <c:pt idx="186">
                  <c:v>99.903108067429258</c:v>
                </c:pt>
                <c:pt idx="187">
                  <c:v>99.904048765803736</c:v>
                </c:pt>
                <c:pt idx="188">
                  <c:v>99.9049894641782</c:v>
                </c:pt>
                <c:pt idx="189">
                  <c:v>99.9049894641782</c:v>
                </c:pt>
                <c:pt idx="190">
                  <c:v>99.905930162552679</c:v>
                </c:pt>
                <c:pt idx="191">
                  <c:v>99.906870860927157</c:v>
                </c:pt>
                <c:pt idx="192">
                  <c:v>99.906870860927157</c:v>
                </c:pt>
                <c:pt idx="193">
                  <c:v>99.907811559301621</c:v>
                </c:pt>
                <c:pt idx="194">
                  <c:v>99.908752257676099</c:v>
                </c:pt>
                <c:pt idx="195">
                  <c:v>99.908752257676099</c:v>
                </c:pt>
                <c:pt idx="196">
                  <c:v>99.909692956050577</c:v>
                </c:pt>
                <c:pt idx="197">
                  <c:v>99.909692956050577</c:v>
                </c:pt>
                <c:pt idx="198">
                  <c:v>99.910633654425041</c:v>
                </c:pt>
                <c:pt idx="199">
                  <c:v>99.910633654425041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232576"/>
        <c:axId val="30234496"/>
      </c:scatterChart>
      <c:valAx>
        <c:axId val="30232576"/>
        <c:scaling>
          <c:orientation val="minMax"/>
          <c:max val="200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GB" sz="1400"/>
                  <a:t>Number</a:t>
                </a:r>
                <a:r>
                  <a:rPr lang="en-GB" sz="1400" baseline="0"/>
                  <a:t> of </a:t>
                </a:r>
                <a:r>
                  <a:rPr lang="en-GB" sz="1400"/>
                  <a:t>Integration strips </a:t>
                </a:r>
              </a:p>
            </c:rich>
          </c:tx>
          <c:layout>
            <c:manualLayout>
              <c:xMode val="edge"/>
              <c:yMode val="edge"/>
              <c:x val="0.42007857873854332"/>
              <c:y val="0.88469175194838912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30234496"/>
        <c:crosses val="autoZero"/>
        <c:crossBetween val="midCat"/>
      </c:valAx>
      <c:valAx>
        <c:axId val="30234496"/>
        <c:scaling>
          <c:orientation val="minMax"/>
          <c:max val="101"/>
          <c:min val="98.5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400"/>
                </a:pPr>
                <a:r>
                  <a:rPr lang="en-GB" sz="1400"/>
                  <a:t>d</a:t>
                </a:r>
                <a:r>
                  <a:rPr lang="en-GB" sz="1400" baseline="-25000"/>
                  <a:t>c</a:t>
                </a:r>
                <a:r>
                  <a:rPr lang="en-GB" sz="1400"/>
                  <a:t>/d</a:t>
                </a:r>
                <a:r>
                  <a:rPr lang="en-GB" sz="1400" baseline="-25000"/>
                  <a:t>c0</a:t>
                </a:r>
                <a:r>
                  <a:rPr lang="en-GB" sz="1400" baseline="0"/>
                  <a:t> (%)</a:t>
                </a:r>
                <a:endParaRPr lang="en-GB" sz="1400" baseline="-25000"/>
              </a:p>
            </c:rich>
          </c:tx>
          <c:layout>
            <c:manualLayout>
              <c:xMode val="edge"/>
              <c:yMode val="edge"/>
              <c:x val="2.1320213202132021E-2"/>
              <c:y val="0.44593587071463175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3023257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 sz="1800" b="1" i="0" baseline="0">
                <a:effectLst/>
              </a:rPr>
              <a:t>Galaxy number convergence with increasing shell number</a:t>
            </a:r>
            <a:endParaRPr lang="en-GB">
              <a:effectLst/>
            </a:endParaRPr>
          </a:p>
        </c:rich>
      </c:tx>
      <c:layout>
        <c:manualLayout>
          <c:xMode val="edge"/>
          <c:yMode val="edge"/>
          <c:x val="0.20353506820616032"/>
          <c:y val="1.6789085243826211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2586820145239694"/>
          <c:y val="0.11774062097141824"/>
          <c:w val="0.84632169297223492"/>
          <c:h val="0.73915578222044687"/>
        </c:manualLayout>
      </c:layout>
      <c:scatterChart>
        <c:scatterStyle val="lineMarker"/>
        <c:varyColors val="0"/>
        <c:ser>
          <c:idx val="0"/>
          <c:order val="0"/>
          <c:marker>
            <c:symbol val="none"/>
          </c:marker>
          <c:xVal>
            <c:numRef>
              <c:f>Sheet1!$A$2:$A$201</c:f>
              <c:numCache>
                <c:formatCode>General</c:formatCode>
                <c:ptCount val="2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</c:numCache>
            </c:numRef>
          </c:xVal>
          <c:yVal>
            <c:numRef>
              <c:f>Sheet1!$C$2:$C$201</c:f>
              <c:numCache>
                <c:formatCode>General</c:formatCode>
                <c:ptCount val="200"/>
                <c:pt idx="0">
                  <c:v>140.50715834601368</c:v>
                </c:pt>
                <c:pt idx="1">
                  <c:v>119.21994137329126</c:v>
                </c:pt>
                <c:pt idx="2">
                  <c:v>132.80649454572594</c:v>
                </c:pt>
                <c:pt idx="3">
                  <c:v>109.15016149294945</c:v>
                </c:pt>
                <c:pt idx="4">
                  <c:v>107.1857106726316</c:v>
                </c:pt>
                <c:pt idx="5">
                  <c:v>105.88547475610211</c:v>
                </c:pt>
                <c:pt idx="6">
                  <c:v>104.96171020826164</c:v>
                </c:pt>
                <c:pt idx="7">
                  <c:v>104.27137449365016</c:v>
                </c:pt>
                <c:pt idx="8">
                  <c:v>110.59592764120785</c:v>
                </c:pt>
                <c:pt idx="9">
                  <c:v>109.48600048924693</c:v>
                </c:pt>
                <c:pt idx="10">
                  <c:v>108.5779913511093</c:v>
                </c:pt>
                <c:pt idx="11">
                  <c:v>107.82131706932795</c:v>
                </c:pt>
                <c:pt idx="12">
                  <c:v>107.18114989613868</c:v>
                </c:pt>
                <c:pt idx="13">
                  <c:v>106.63261286885279</c:v>
                </c:pt>
                <c:pt idx="14">
                  <c:v>106.15704826545377</c:v>
                </c:pt>
                <c:pt idx="15">
                  <c:v>101.87240605836965</c:v>
                </c:pt>
                <c:pt idx="16">
                  <c:v>105.37383855680447</c:v>
                </c:pt>
                <c:pt idx="17">
                  <c:v>105.04753572953766</c:v>
                </c:pt>
                <c:pt idx="18">
                  <c:v>104.75564603399022</c:v>
                </c:pt>
                <c:pt idx="19">
                  <c:v>104.4927794615796</c:v>
                </c:pt>
                <c:pt idx="20">
                  <c:v>104.25478985185768</c:v>
                </c:pt>
                <c:pt idx="21">
                  <c:v>101.22270271614971</c:v>
                </c:pt>
                <c:pt idx="22">
                  <c:v>101.14765721203879</c:v>
                </c:pt>
                <c:pt idx="23">
                  <c:v>101.07883094860004</c:v>
                </c:pt>
                <c:pt idx="24">
                  <c:v>101.01539469374386</c:v>
                </c:pt>
                <c:pt idx="25">
                  <c:v>103.34056147304788</c:v>
                </c:pt>
                <c:pt idx="26">
                  <c:v>100.90261912955508</c:v>
                </c:pt>
                <c:pt idx="27">
                  <c:v>103.06608565138254</c:v>
                </c:pt>
                <c:pt idx="28">
                  <c:v>102.94335930211827</c:v>
                </c:pt>
                <c:pt idx="29">
                  <c:v>102.82851065770542</c:v>
                </c:pt>
                <c:pt idx="30">
                  <c:v>102.72112510209919</c:v>
                </c:pt>
                <c:pt idx="31">
                  <c:v>100.68328724184968</c:v>
                </c:pt>
                <c:pt idx="32">
                  <c:v>102.52584094499288</c:v>
                </c:pt>
                <c:pt idx="33">
                  <c:v>102.43711311140318</c:v>
                </c:pt>
                <c:pt idx="34">
                  <c:v>102.3529460543064</c:v>
                </c:pt>
                <c:pt idx="35">
                  <c:v>102.27375438974737</c:v>
                </c:pt>
                <c:pt idx="36">
                  <c:v>100.52283083250755</c:v>
                </c:pt>
                <c:pt idx="37">
                  <c:v>102.12780954197365</c:v>
                </c:pt>
                <c:pt idx="38">
                  <c:v>102.06064174271415</c:v>
                </c:pt>
                <c:pt idx="39">
                  <c:v>100.44612686421739</c:v>
                </c:pt>
                <c:pt idx="40">
                  <c:v>100.42290836570794</c:v>
                </c:pt>
                <c:pt idx="41">
                  <c:v>101.8777960669522</c:v>
                </c:pt>
                <c:pt idx="42">
                  <c:v>100.37978829704751</c:v>
                </c:pt>
                <c:pt idx="43">
                  <c:v>101.76958127925634</c:v>
                </c:pt>
                <c:pt idx="44">
                  <c:v>101.71941273783412</c:v>
                </c:pt>
                <c:pt idx="45">
                  <c:v>101.67090266059115</c:v>
                </c:pt>
                <c:pt idx="46">
                  <c:v>101.62488027961706</c:v>
                </c:pt>
                <c:pt idx="47">
                  <c:v>101.58051636282221</c:v>
                </c:pt>
                <c:pt idx="48">
                  <c:v>101.53822552625141</c:v>
                </c:pt>
                <c:pt idx="49">
                  <c:v>101.49717853781506</c:v>
                </c:pt>
                <c:pt idx="50">
                  <c:v>101.45820462960275</c:v>
                </c:pt>
                <c:pt idx="51">
                  <c:v>101.42047456952488</c:v>
                </c:pt>
                <c:pt idx="52">
                  <c:v>100.21394187912284</c:v>
                </c:pt>
                <c:pt idx="53">
                  <c:v>101.34957522586208</c:v>
                </c:pt>
                <c:pt idx="54">
                  <c:v>100.1878210682997</c:v>
                </c:pt>
                <c:pt idx="55">
                  <c:v>100.17538258695535</c:v>
                </c:pt>
                <c:pt idx="56">
                  <c:v>101.25214045533134</c:v>
                </c:pt>
                <c:pt idx="57">
                  <c:v>100.15216408844589</c:v>
                </c:pt>
                <c:pt idx="58">
                  <c:v>101.19285036092326</c:v>
                </c:pt>
                <c:pt idx="59">
                  <c:v>101.16465646987606</c:v>
                </c:pt>
                <c:pt idx="60">
                  <c:v>101.1372918109185</c:v>
                </c:pt>
                <c:pt idx="61">
                  <c:v>100.11028786791991</c:v>
                </c:pt>
                <c:pt idx="62">
                  <c:v>101.08546480531703</c:v>
                </c:pt>
                <c:pt idx="63">
                  <c:v>100.09121552985857</c:v>
                </c:pt>
                <c:pt idx="64">
                  <c:v>101.03654011202926</c:v>
                </c:pt>
                <c:pt idx="65">
                  <c:v>100.07297242388685</c:v>
                </c:pt>
                <c:pt idx="66">
                  <c:v>100.06468010299062</c:v>
                </c:pt>
                <c:pt idx="67">
                  <c:v>100.96895769672494</c:v>
                </c:pt>
                <c:pt idx="68">
                  <c:v>100.04809546119816</c:v>
                </c:pt>
                <c:pt idx="69">
                  <c:v>100.92708147619896</c:v>
                </c:pt>
                <c:pt idx="70">
                  <c:v>100.03275466754012</c:v>
                </c:pt>
                <c:pt idx="71">
                  <c:v>100.02529157873352</c:v>
                </c:pt>
                <c:pt idx="72">
                  <c:v>100.8682059978357</c:v>
                </c:pt>
                <c:pt idx="73">
                  <c:v>100.84996289186398</c:v>
                </c:pt>
                <c:pt idx="74">
                  <c:v>100.00456077649292</c:v>
                </c:pt>
                <c:pt idx="75">
                  <c:v>99.997926919775935</c:v>
                </c:pt>
                <c:pt idx="76">
                  <c:v>99.991293063058947</c:v>
                </c:pt>
                <c:pt idx="77">
                  <c:v>100.78072201238044</c:v>
                </c:pt>
                <c:pt idx="78">
                  <c:v>99.9788545817146</c:v>
                </c:pt>
                <c:pt idx="79">
                  <c:v>99.973049957087241</c:v>
                </c:pt>
                <c:pt idx="80">
                  <c:v>99.967245332459868</c:v>
                </c:pt>
                <c:pt idx="81">
                  <c:v>100.71811498961387</c:v>
                </c:pt>
                <c:pt idx="82">
                  <c:v>99.95563608320515</c:v>
                </c:pt>
                <c:pt idx="83">
                  <c:v>100.68909186647704</c:v>
                </c:pt>
                <c:pt idx="84">
                  <c:v>100.67540953699826</c:v>
                </c:pt>
                <c:pt idx="85">
                  <c:v>99.939880673502302</c:v>
                </c:pt>
                <c:pt idx="86">
                  <c:v>100.64804487804069</c:v>
                </c:pt>
                <c:pt idx="87">
                  <c:v>99.929929888426813</c:v>
                </c:pt>
                <c:pt idx="88">
                  <c:v>99.924954495889082</c:v>
                </c:pt>
                <c:pt idx="89">
                  <c:v>100.60990020191801</c:v>
                </c:pt>
                <c:pt idx="90">
                  <c:v>100.59787633661847</c:v>
                </c:pt>
                <c:pt idx="91">
                  <c:v>99.911272166410299</c:v>
                </c:pt>
                <c:pt idx="92">
                  <c:v>100.5742432220642</c:v>
                </c:pt>
                <c:pt idx="93">
                  <c:v>100.56263397280948</c:v>
                </c:pt>
                <c:pt idx="94">
                  <c:v>100.55143933959955</c:v>
                </c:pt>
                <c:pt idx="95">
                  <c:v>99.894272908573015</c:v>
                </c:pt>
                <c:pt idx="96">
                  <c:v>100.52987930526935</c:v>
                </c:pt>
                <c:pt idx="97">
                  <c:v>99.885980587676784</c:v>
                </c:pt>
                <c:pt idx="98">
                  <c:v>99.882249043273475</c:v>
                </c:pt>
                <c:pt idx="99">
                  <c:v>100.49919771795328</c:v>
                </c:pt>
                <c:pt idx="100">
                  <c:v>99.874785954466859</c:v>
                </c:pt>
                <c:pt idx="101">
                  <c:v>100.47929614780233</c:v>
                </c:pt>
                <c:pt idx="102">
                  <c:v>99.867322865660256</c:v>
                </c:pt>
                <c:pt idx="103">
                  <c:v>99.864005937301755</c:v>
                </c:pt>
                <c:pt idx="104">
                  <c:v>100.45151687279994</c:v>
                </c:pt>
                <c:pt idx="105">
                  <c:v>100.44239531981408</c:v>
                </c:pt>
                <c:pt idx="106">
                  <c:v>100.43368838287304</c:v>
                </c:pt>
                <c:pt idx="107">
                  <c:v>99.850323607822972</c:v>
                </c:pt>
                <c:pt idx="108">
                  <c:v>100.41668912503576</c:v>
                </c:pt>
                <c:pt idx="109">
                  <c:v>100.40839680413953</c:v>
                </c:pt>
                <c:pt idx="110">
                  <c:v>99.840787438792304</c:v>
                </c:pt>
                <c:pt idx="111">
                  <c:v>100.39222677839187</c:v>
                </c:pt>
                <c:pt idx="112">
                  <c:v>99.834982814164945</c:v>
                </c:pt>
                <c:pt idx="113">
                  <c:v>99.832080501851252</c:v>
                </c:pt>
                <c:pt idx="114">
                  <c:v>99.829178189537572</c:v>
                </c:pt>
                <c:pt idx="115">
                  <c:v>99.826275877223893</c:v>
                </c:pt>
                <c:pt idx="116">
                  <c:v>100.35408210226919</c:v>
                </c:pt>
                <c:pt idx="117">
                  <c:v>99.820885868641341</c:v>
                </c:pt>
                <c:pt idx="118">
                  <c:v>100.33957054070078</c:v>
                </c:pt>
                <c:pt idx="119">
                  <c:v>99.815495860058789</c:v>
                </c:pt>
                <c:pt idx="120">
                  <c:v>100.32588821122199</c:v>
                </c:pt>
                <c:pt idx="121">
                  <c:v>100.3188397384602</c:v>
                </c:pt>
                <c:pt idx="122">
                  <c:v>100.31220588174321</c:v>
                </c:pt>
                <c:pt idx="123">
                  <c:v>100.30598664107103</c:v>
                </c:pt>
                <c:pt idx="124">
                  <c:v>99.80264276266962</c:v>
                </c:pt>
                <c:pt idx="125">
                  <c:v>100.29313354368188</c:v>
                </c:pt>
                <c:pt idx="126">
                  <c:v>100.2869143030097</c:v>
                </c:pt>
                <c:pt idx="127">
                  <c:v>99.795594289907825</c:v>
                </c:pt>
                <c:pt idx="128">
                  <c:v>99.793521209683774</c:v>
                </c:pt>
                <c:pt idx="129">
                  <c:v>100.26867119703797</c:v>
                </c:pt>
                <c:pt idx="130">
                  <c:v>99.788960433190837</c:v>
                </c:pt>
                <c:pt idx="131">
                  <c:v>99.786887352966787</c:v>
                </c:pt>
                <c:pt idx="132">
                  <c:v>100.25125732315588</c:v>
                </c:pt>
                <c:pt idx="133">
                  <c:v>99.782326576473849</c:v>
                </c:pt>
                <c:pt idx="134">
                  <c:v>100.24006268994597</c:v>
                </c:pt>
                <c:pt idx="135">
                  <c:v>99.778180416025734</c:v>
                </c:pt>
                <c:pt idx="136">
                  <c:v>99.77652195184649</c:v>
                </c:pt>
                <c:pt idx="137">
                  <c:v>100.22430728024312</c:v>
                </c:pt>
                <c:pt idx="138">
                  <c:v>100.21891727166057</c:v>
                </c:pt>
                <c:pt idx="139">
                  <c:v>100.21394187912284</c:v>
                </c:pt>
                <c:pt idx="140">
                  <c:v>100.2089664865851</c:v>
                </c:pt>
                <c:pt idx="141">
                  <c:v>99.766571166771016</c:v>
                </c:pt>
                <c:pt idx="142">
                  <c:v>100.19901570150961</c:v>
                </c:pt>
                <c:pt idx="143">
                  <c:v>99.762839622367707</c:v>
                </c:pt>
                <c:pt idx="144">
                  <c:v>100.18906491643413</c:v>
                </c:pt>
                <c:pt idx="145">
                  <c:v>100.18450413994121</c:v>
                </c:pt>
                <c:pt idx="146">
                  <c:v>99.757449613785155</c:v>
                </c:pt>
                <c:pt idx="147">
                  <c:v>99.755791149605898</c:v>
                </c:pt>
                <c:pt idx="148">
                  <c:v>99.754132685426654</c:v>
                </c:pt>
                <c:pt idx="149">
                  <c:v>99.752474221247411</c:v>
                </c:pt>
                <c:pt idx="150">
                  <c:v>100.16170025747657</c:v>
                </c:pt>
                <c:pt idx="151">
                  <c:v>99.749157292888924</c:v>
                </c:pt>
                <c:pt idx="152">
                  <c:v>100.15340793658032</c:v>
                </c:pt>
                <c:pt idx="153">
                  <c:v>99.745840364530423</c:v>
                </c:pt>
                <c:pt idx="154">
                  <c:v>99.74418190035118</c:v>
                </c:pt>
                <c:pt idx="155">
                  <c:v>100.14055483919117</c:v>
                </c:pt>
                <c:pt idx="156">
                  <c:v>99.7412795880375</c:v>
                </c:pt>
                <c:pt idx="157">
                  <c:v>99.739621123858242</c:v>
                </c:pt>
                <c:pt idx="158">
                  <c:v>100.12853097389163</c:v>
                </c:pt>
                <c:pt idx="159">
                  <c:v>100.12479942948832</c:v>
                </c:pt>
                <c:pt idx="160">
                  <c:v>100.1206532690402</c:v>
                </c:pt>
                <c:pt idx="161">
                  <c:v>100.1169217246369</c:v>
                </c:pt>
                <c:pt idx="162">
                  <c:v>99.73215803505164</c:v>
                </c:pt>
                <c:pt idx="163">
                  <c:v>100.10945863583029</c:v>
                </c:pt>
                <c:pt idx="164">
                  <c:v>100.10572709142698</c:v>
                </c:pt>
                <c:pt idx="165">
                  <c:v>99.728011874603524</c:v>
                </c:pt>
                <c:pt idx="166">
                  <c:v>100.09867861866518</c:v>
                </c:pt>
                <c:pt idx="167">
                  <c:v>99.725524178334652</c:v>
                </c:pt>
                <c:pt idx="168">
                  <c:v>99.724280330200216</c:v>
                </c:pt>
                <c:pt idx="169">
                  <c:v>100.08789860150007</c:v>
                </c:pt>
                <c:pt idx="170">
                  <c:v>99.721378017886536</c:v>
                </c:pt>
                <c:pt idx="171">
                  <c:v>100.08126474478308</c:v>
                </c:pt>
                <c:pt idx="172">
                  <c:v>100.0779478164246</c:v>
                </c:pt>
                <c:pt idx="173">
                  <c:v>100.07463088806611</c:v>
                </c:pt>
                <c:pt idx="174">
                  <c:v>100.07131395970761</c:v>
                </c:pt>
                <c:pt idx="175">
                  <c:v>99.715158777214356</c:v>
                </c:pt>
                <c:pt idx="176">
                  <c:v>99.71391492907992</c:v>
                </c:pt>
                <c:pt idx="177">
                  <c:v>100.06177779067694</c:v>
                </c:pt>
                <c:pt idx="178">
                  <c:v>99.711841848855869</c:v>
                </c:pt>
                <c:pt idx="179">
                  <c:v>100.05555855000476</c:v>
                </c:pt>
                <c:pt idx="180">
                  <c:v>99.709354152586997</c:v>
                </c:pt>
                <c:pt idx="181">
                  <c:v>100.04933930933259</c:v>
                </c:pt>
                <c:pt idx="182">
                  <c:v>99.706866456318124</c:v>
                </c:pt>
                <c:pt idx="183">
                  <c:v>100.04312006866041</c:v>
                </c:pt>
                <c:pt idx="184">
                  <c:v>99.704793376094059</c:v>
                </c:pt>
                <c:pt idx="185">
                  <c:v>99.703549527959623</c:v>
                </c:pt>
                <c:pt idx="186">
                  <c:v>100.03441313171936</c:v>
                </c:pt>
                <c:pt idx="187">
                  <c:v>100.0319254354505</c:v>
                </c:pt>
                <c:pt idx="188">
                  <c:v>99.700647215645944</c:v>
                </c:pt>
                <c:pt idx="189">
                  <c:v>100.02612081082313</c:v>
                </c:pt>
                <c:pt idx="190">
                  <c:v>99.698574135421893</c:v>
                </c:pt>
                <c:pt idx="191">
                  <c:v>100.02073080224058</c:v>
                </c:pt>
                <c:pt idx="192">
                  <c:v>99.696501055197828</c:v>
                </c:pt>
                <c:pt idx="193">
                  <c:v>100.01534079365803</c:v>
                </c:pt>
                <c:pt idx="194">
                  <c:v>100.01285309738915</c:v>
                </c:pt>
                <c:pt idx="195">
                  <c:v>100.00995078507547</c:v>
                </c:pt>
                <c:pt idx="196">
                  <c:v>99.692354894749712</c:v>
                </c:pt>
                <c:pt idx="197">
                  <c:v>99.691525662660084</c:v>
                </c:pt>
                <c:pt idx="198">
                  <c:v>100.00248769626887</c:v>
                </c:pt>
                <c:pt idx="199">
                  <c:v>100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254976"/>
        <c:axId val="30269440"/>
      </c:scatterChart>
      <c:valAx>
        <c:axId val="30254976"/>
        <c:scaling>
          <c:orientation val="minMax"/>
          <c:max val="200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GB" sz="1400" b="1" i="0" baseline="0">
                    <a:effectLst/>
                  </a:rPr>
                  <a:t>Number of integration strips</a:t>
                </a:r>
                <a:endParaRPr lang="en-GB" sz="11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30269440"/>
        <c:crosses val="autoZero"/>
        <c:crossBetween val="midCat"/>
      </c:valAx>
      <c:valAx>
        <c:axId val="30269440"/>
        <c:scaling>
          <c:orientation val="minMax"/>
          <c:min val="90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100"/>
                </a:pPr>
                <a:r>
                  <a:rPr lang="en-GB" sz="1400" b="1" i="0" baseline="0">
                    <a:effectLst/>
                  </a:rPr>
                  <a:t>N/N</a:t>
                </a:r>
                <a:r>
                  <a:rPr lang="en-GB" sz="1400" b="1" i="0" baseline="-25000">
                    <a:effectLst/>
                  </a:rPr>
                  <a:t>0 </a:t>
                </a:r>
                <a:r>
                  <a:rPr lang="en-GB" sz="1400" b="1" i="0" baseline="0">
                    <a:effectLst/>
                  </a:rPr>
                  <a:t>(%)</a:t>
                </a:r>
                <a:endParaRPr lang="en-GB" sz="1100">
                  <a:effectLst/>
                </a:endParaRPr>
              </a:p>
            </c:rich>
          </c:tx>
          <c:layout>
            <c:manualLayout>
              <c:xMode val="edge"/>
              <c:yMode val="edge"/>
              <c:x val="0"/>
              <c:y val="0.46200896607657366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3025497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 sz="1800" b="1" i="0" baseline="0">
                <a:effectLst/>
              </a:rPr>
              <a:t>Galaxy number convergence with increasing shell number</a:t>
            </a:r>
            <a:endParaRPr lang="en-GB">
              <a:effectLst/>
            </a:endParaRPr>
          </a:p>
        </c:rich>
      </c:tx>
      <c:layout>
        <c:manualLayout>
          <c:xMode val="edge"/>
          <c:yMode val="edge"/>
          <c:x val="0.20353506820616032"/>
          <c:y val="1.6789085243826211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2586820145239694"/>
          <c:y val="0.11774062097141824"/>
          <c:w val="0.84632169297223492"/>
          <c:h val="0.73915578222044687"/>
        </c:manualLayout>
      </c:layout>
      <c:scatterChart>
        <c:scatterStyle val="lineMarker"/>
        <c:varyColors val="0"/>
        <c:ser>
          <c:idx val="0"/>
          <c:order val="0"/>
          <c:marker>
            <c:symbol val="none"/>
          </c:marker>
          <c:xVal>
            <c:numRef>
              <c:f>Sheet1!$A$2:$A$201</c:f>
              <c:numCache>
                <c:formatCode>General</c:formatCode>
                <c:ptCount val="2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</c:numCache>
            </c:numRef>
          </c:xVal>
          <c:yVal>
            <c:numRef>
              <c:f>Sheet1!$C$2:$C$201</c:f>
              <c:numCache>
                <c:formatCode>General</c:formatCode>
                <c:ptCount val="200"/>
                <c:pt idx="0">
                  <c:v>140.50715834601368</c:v>
                </c:pt>
                <c:pt idx="1">
                  <c:v>119.21994137329126</c:v>
                </c:pt>
                <c:pt idx="2">
                  <c:v>132.80649454572594</c:v>
                </c:pt>
                <c:pt idx="3">
                  <c:v>109.15016149294945</c:v>
                </c:pt>
                <c:pt idx="4">
                  <c:v>107.1857106726316</c:v>
                </c:pt>
                <c:pt idx="5">
                  <c:v>105.88547475610211</c:v>
                </c:pt>
                <c:pt idx="6">
                  <c:v>104.96171020826164</c:v>
                </c:pt>
                <c:pt idx="7">
                  <c:v>104.27137449365016</c:v>
                </c:pt>
                <c:pt idx="8">
                  <c:v>110.59592764120785</c:v>
                </c:pt>
                <c:pt idx="9">
                  <c:v>109.48600048924693</c:v>
                </c:pt>
                <c:pt idx="10">
                  <c:v>108.5779913511093</c:v>
                </c:pt>
                <c:pt idx="11">
                  <c:v>107.82131706932795</c:v>
                </c:pt>
                <c:pt idx="12">
                  <c:v>107.18114989613868</c:v>
                </c:pt>
                <c:pt idx="13">
                  <c:v>106.63261286885279</c:v>
                </c:pt>
                <c:pt idx="14">
                  <c:v>106.15704826545377</c:v>
                </c:pt>
                <c:pt idx="15">
                  <c:v>101.87240605836965</c:v>
                </c:pt>
                <c:pt idx="16">
                  <c:v>105.37383855680447</c:v>
                </c:pt>
                <c:pt idx="17">
                  <c:v>105.04753572953766</c:v>
                </c:pt>
                <c:pt idx="18">
                  <c:v>104.75564603399022</c:v>
                </c:pt>
                <c:pt idx="19">
                  <c:v>104.4927794615796</c:v>
                </c:pt>
                <c:pt idx="20">
                  <c:v>104.25478985185768</c:v>
                </c:pt>
                <c:pt idx="21">
                  <c:v>101.22270271614971</c:v>
                </c:pt>
                <c:pt idx="22">
                  <c:v>101.14765721203879</c:v>
                </c:pt>
                <c:pt idx="23">
                  <c:v>101.07883094860004</c:v>
                </c:pt>
                <c:pt idx="24">
                  <c:v>101.01539469374386</c:v>
                </c:pt>
                <c:pt idx="25">
                  <c:v>103.34056147304788</c:v>
                </c:pt>
                <c:pt idx="26">
                  <c:v>100.90261912955508</c:v>
                </c:pt>
                <c:pt idx="27">
                  <c:v>103.06608565138254</c:v>
                </c:pt>
                <c:pt idx="28">
                  <c:v>102.94335930211827</c:v>
                </c:pt>
                <c:pt idx="29">
                  <c:v>102.82851065770542</c:v>
                </c:pt>
                <c:pt idx="30">
                  <c:v>102.72112510209919</c:v>
                </c:pt>
                <c:pt idx="31">
                  <c:v>100.68328724184968</c:v>
                </c:pt>
                <c:pt idx="32">
                  <c:v>102.52584094499288</c:v>
                </c:pt>
                <c:pt idx="33">
                  <c:v>102.43711311140318</c:v>
                </c:pt>
                <c:pt idx="34">
                  <c:v>102.3529460543064</c:v>
                </c:pt>
                <c:pt idx="35">
                  <c:v>102.27375438974737</c:v>
                </c:pt>
                <c:pt idx="36">
                  <c:v>100.52283083250755</c:v>
                </c:pt>
                <c:pt idx="37">
                  <c:v>102.12780954197365</c:v>
                </c:pt>
                <c:pt idx="38">
                  <c:v>102.06064174271415</c:v>
                </c:pt>
                <c:pt idx="39">
                  <c:v>100.44612686421739</c:v>
                </c:pt>
                <c:pt idx="40">
                  <c:v>100.42290836570794</c:v>
                </c:pt>
                <c:pt idx="41">
                  <c:v>101.8777960669522</c:v>
                </c:pt>
                <c:pt idx="42">
                  <c:v>100.37978829704751</c:v>
                </c:pt>
                <c:pt idx="43">
                  <c:v>101.76958127925634</c:v>
                </c:pt>
                <c:pt idx="44">
                  <c:v>101.71941273783412</c:v>
                </c:pt>
                <c:pt idx="45">
                  <c:v>101.67090266059115</c:v>
                </c:pt>
                <c:pt idx="46">
                  <c:v>101.62488027961706</c:v>
                </c:pt>
                <c:pt idx="47">
                  <c:v>101.58051636282221</c:v>
                </c:pt>
                <c:pt idx="48">
                  <c:v>101.53822552625141</c:v>
                </c:pt>
                <c:pt idx="49">
                  <c:v>101.49717853781506</c:v>
                </c:pt>
                <c:pt idx="50">
                  <c:v>101.45820462960275</c:v>
                </c:pt>
                <c:pt idx="51">
                  <c:v>101.42047456952488</c:v>
                </c:pt>
                <c:pt idx="52">
                  <c:v>100.21394187912284</c:v>
                </c:pt>
                <c:pt idx="53">
                  <c:v>101.34957522586208</c:v>
                </c:pt>
                <c:pt idx="54">
                  <c:v>100.1878210682997</c:v>
                </c:pt>
                <c:pt idx="55">
                  <c:v>100.17538258695535</c:v>
                </c:pt>
                <c:pt idx="56">
                  <c:v>101.25214045533134</c:v>
                </c:pt>
                <c:pt idx="57">
                  <c:v>100.15216408844589</c:v>
                </c:pt>
                <c:pt idx="58">
                  <c:v>101.19285036092326</c:v>
                </c:pt>
                <c:pt idx="59">
                  <c:v>101.16465646987606</c:v>
                </c:pt>
                <c:pt idx="60">
                  <c:v>101.1372918109185</c:v>
                </c:pt>
                <c:pt idx="61">
                  <c:v>100.11028786791991</c:v>
                </c:pt>
                <c:pt idx="62">
                  <c:v>101.08546480531703</c:v>
                </c:pt>
                <c:pt idx="63">
                  <c:v>100.09121552985857</c:v>
                </c:pt>
                <c:pt idx="64">
                  <c:v>101.03654011202926</c:v>
                </c:pt>
                <c:pt idx="65">
                  <c:v>100.07297242388685</c:v>
                </c:pt>
                <c:pt idx="66">
                  <c:v>100.06468010299062</c:v>
                </c:pt>
                <c:pt idx="67">
                  <c:v>100.96895769672494</c:v>
                </c:pt>
                <c:pt idx="68">
                  <c:v>100.04809546119816</c:v>
                </c:pt>
                <c:pt idx="69">
                  <c:v>100.92708147619896</c:v>
                </c:pt>
                <c:pt idx="70">
                  <c:v>100.03275466754012</c:v>
                </c:pt>
                <c:pt idx="71">
                  <c:v>100.02529157873352</c:v>
                </c:pt>
                <c:pt idx="72">
                  <c:v>100.8682059978357</c:v>
                </c:pt>
                <c:pt idx="73">
                  <c:v>100.84996289186398</c:v>
                </c:pt>
                <c:pt idx="74">
                  <c:v>100.00456077649292</c:v>
                </c:pt>
                <c:pt idx="75">
                  <c:v>99.997926919775935</c:v>
                </c:pt>
                <c:pt idx="76">
                  <c:v>99.991293063058947</c:v>
                </c:pt>
                <c:pt idx="77">
                  <c:v>100.78072201238044</c:v>
                </c:pt>
                <c:pt idx="78">
                  <c:v>99.9788545817146</c:v>
                </c:pt>
                <c:pt idx="79">
                  <c:v>99.973049957087241</c:v>
                </c:pt>
                <c:pt idx="80">
                  <c:v>99.967245332459868</c:v>
                </c:pt>
                <c:pt idx="81">
                  <c:v>100.71811498961387</c:v>
                </c:pt>
                <c:pt idx="82">
                  <c:v>99.95563608320515</c:v>
                </c:pt>
                <c:pt idx="83">
                  <c:v>100.68909186647704</c:v>
                </c:pt>
                <c:pt idx="84">
                  <c:v>100.67540953699826</c:v>
                </c:pt>
                <c:pt idx="85">
                  <c:v>99.939880673502302</c:v>
                </c:pt>
                <c:pt idx="86">
                  <c:v>100.64804487804069</c:v>
                </c:pt>
                <c:pt idx="87">
                  <c:v>99.929929888426813</c:v>
                </c:pt>
                <c:pt idx="88">
                  <c:v>99.924954495889082</c:v>
                </c:pt>
                <c:pt idx="89">
                  <c:v>100.60990020191801</c:v>
                </c:pt>
                <c:pt idx="90">
                  <c:v>100.59787633661847</c:v>
                </c:pt>
                <c:pt idx="91">
                  <c:v>99.911272166410299</c:v>
                </c:pt>
                <c:pt idx="92">
                  <c:v>100.5742432220642</c:v>
                </c:pt>
                <c:pt idx="93">
                  <c:v>100.56263397280948</c:v>
                </c:pt>
                <c:pt idx="94">
                  <c:v>100.55143933959955</c:v>
                </c:pt>
                <c:pt idx="95">
                  <c:v>99.894272908573015</c:v>
                </c:pt>
                <c:pt idx="96">
                  <c:v>100.52987930526935</c:v>
                </c:pt>
                <c:pt idx="97">
                  <c:v>99.885980587676784</c:v>
                </c:pt>
                <c:pt idx="98">
                  <c:v>99.882249043273475</c:v>
                </c:pt>
                <c:pt idx="99">
                  <c:v>100.49919771795328</c:v>
                </c:pt>
                <c:pt idx="100">
                  <c:v>99.874785954466859</c:v>
                </c:pt>
                <c:pt idx="101">
                  <c:v>100.47929614780233</c:v>
                </c:pt>
                <c:pt idx="102">
                  <c:v>99.867322865660256</c:v>
                </c:pt>
                <c:pt idx="103">
                  <c:v>99.864005937301755</c:v>
                </c:pt>
                <c:pt idx="104">
                  <c:v>100.45151687279994</c:v>
                </c:pt>
                <c:pt idx="105">
                  <c:v>100.44239531981408</c:v>
                </c:pt>
                <c:pt idx="106">
                  <c:v>100.43368838287304</c:v>
                </c:pt>
                <c:pt idx="107">
                  <c:v>99.850323607822972</c:v>
                </c:pt>
                <c:pt idx="108">
                  <c:v>100.41668912503576</c:v>
                </c:pt>
                <c:pt idx="109">
                  <c:v>100.40839680413953</c:v>
                </c:pt>
                <c:pt idx="110">
                  <c:v>99.840787438792304</c:v>
                </c:pt>
                <c:pt idx="111">
                  <c:v>100.39222677839187</c:v>
                </c:pt>
                <c:pt idx="112">
                  <c:v>99.834982814164945</c:v>
                </c:pt>
                <c:pt idx="113">
                  <c:v>99.832080501851252</c:v>
                </c:pt>
                <c:pt idx="114">
                  <c:v>99.829178189537572</c:v>
                </c:pt>
                <c:pt idx="115">
                  <c:v>99.826275877223893</c:v>
                </c:pt>
                <c:pt idx="116">
                  <c:v>100.35408210226919</c:v>
                </c:pt>
                <c:pt idx="117">
                  <c:v>99.820885868641341</c:v>
                </c:pt>
                <c:pt idx="118">
                  <c:v>100.33957054070078</c:v>
                </c:pt>
                <c:pt idx="119">
                  <c:v>99.815495860058789</c:v>
                </c:pt>
                <c:pt idx="120">
                  <c:v>100.32588821122199</c:v>
                </c:pt>
                <c:pt idx="121">
                  <c:v>100.3188397384602</c:v>
                </c:pt>
                <c:pt idx="122">
                  <c:v>100.31220588174321</c:v>
                </c:pt>
                <c:pt idx="123">
                  <c:v>100.30598664107103</c:v>
                </c:pt>
                <c:pt idx="124">
                  <c:v>99.80264276266962</c:v>
                </c:pt>
                <c:pt idx="125">
                  <c:v>100.29313354368188</c:v>
                </c:pt>
                <c:pt idx="126">
                  <c:v>100.2869143030097</c:v>
                </c:pt>
                <c:pt idx="127">
                  <c:v>99.795594289907825</c:v>
                </c:pt>
                <c:pt idx="128">
                  <c:v>99.793521209683774</c:v>
                </c:pt>
                <c:pt idx="129">
                  <c:v>100.26867119703797</c:v>
                </c:pt>
                <c:pt idx="130">
                  <c:v>99.788960433190837</c:v>
                </c:pt>
                <c:pt idx="131">
                  <c:v>99.786887352966787</c:v>
                </c:pt>
                <c:pt idx="132">
                  <c:v>100.25125732315588</c:v>
                </c:pt>
                <c:pt idx="133">
                  <c:v>99.782326576473849</c:v>
                </c:pt>
                <c:pt idx="134">
                  <c:v>100.24006268994597</c:v>
                </c:pt>
                <c:pt idx="135">
                  <c:v>99.778180416025734</c:v>
                </c:pt>
                <c:pt idx="136">
                  <c:v>99.77652195184649</c:v>
                </c:pt>
                <c:pt idx="137">
                  <c:v>100.22430728024312</c:v>
                </c:pt>
                <c:pt idx="138">
                  <c:v>100.21891727166057</c:v>
                </c:pt>
                <c:pt idx="139">
                  <c:v>100.21394187912284</c:v>
                </c:pt>
                <c:pt idx="140">
                  <c:v>100.2089664865851</c:v>
                </c:pt>
                <c:pt idx="141">
                  <c:v>99.766571166771016</c:v>
                </c:pt>
                <c:pt idx="142">
                  <c:v>100.19901570150961</c:v>
                </c:pt>
                <c:pt idx="143">
                  <c:v>99.762839622367707</c:v>
                </c:pt>
                <c:pt idx="144">
                  <c:v>100.18906491643413</c:v>
                </c:pt>
                <c:pt idx="145">
                  <c:v>100.18450413994121</c:v>
                </c:pt>
                <c:pt idx="146">
                  <c:v>99.757449613785155</c:v>
                </c:pt>
                <c:pt idx="147">
                  <c:v>99.755791149605898</c:v>
                </c:pt>
                <c:pt idx="148">
                  <c:v>99.754132685426654</c:v>
                </c:pt>
                <c:pt idx="149">
                  <c:v>99.752474221247411</c:v>
                </c:pt>
                <c:pt idx="150">
                  <c:v>100.16170025747657</c:v>
                </c:pt>
                <c:pt idx="151">
                  <c:v>99.749157292888924</c:v>
                </c:pt>
                <c:pt idx="152">
                  <c:v>100.15340793658032</c:v>
                </c:pt>
                <c:pt idx="153">
                  <c:v>99.745840364530423</c:v>
                </c:pt>
                <c:pt idx="154">
                  <c:v>99.74418190035118</c:v>
                </c:pt>
                <c:pt idx="155">
                  <c:v>100.14055483919117</c:v>
                </c:pt>
                <c:pt idx="156">
                  <c:v>99.7412795880375</c:v>
                </c:pt>
                <c:pt idx="157">
                  <c:v>99.739621123858242</c:v>
                </c:pt>
                <c:pt idx="158">
                  <c:v>100.12853097389163</c:v>
                </c:pt>
                <c:pt idx="159">
                  <c:v>100.12479942948832</c:v>
                </c:pt>
                <c:pt idx="160">
                  <c:v>100.1206532690402</c:v>
                </c:pt>
                <c:pt idx="161">
                  <c:v>100.1169217246369</c:v>
                </c:pt>
                <c:pt idx="162">
                  <c:v>99.73215803505164</c:v>
                </c:pt>
                <c:pt idx="163">
                  <c:v>100.10945863583029</c:v>
                </c:pt>
                <c:pt idx="164">
                  <c:v>100.10572709142698</c:v>
                </c:pt>
                <c:pt idx="165">
                  <c:v>99.728011874603524</c:v>
                </c:pt>
                <c:pt idx="166">
                  <c:v>100.09867861866518</c:v>
                </c:pt>
                <c:pt idx="167">
                  <c:v>99.725524178334652</c:v>
                </c:pt>
                <c:pt idx="168">
                  <c:v>99.724280330200216</c:v>
                </c:pt>
                <c:pt idx="169">
                  <c:v>100.08789860150007</c:v>
                </c:pt>
                <c:pt idx="170">
                  <c:v>99.721378017886536</c:v>
                </c:pt>
                <c:pt idx="171">
                  <c:v>100.08126474478308</c:v>
                </c:pt>
                <c:pt idx="172">
                  <c:v>100.0779478164246</c:v>
                </c:pt>
                <c:pt idx="173">
                  <c:v>100.07463088806611</c:v>
                </c:pt>
                <c:pt idx="174">
                  <c:v>100.07131395970761</c:v>
                </c:pt>
                <c:pt idx="175">
                  <c:v>99.715158777214356</c:v>
                </c:pt>
                <c:pt idx="176">
                  <c:v>99.71391492907992</c:v>
                </c:pt>
                <c:pt idx="177">
                  <c:v>100.06177779067694</c:v>
                </c:pt>
                <c:pt idx="178">
                  <c:v>99.711841848855869</c:v>
                </c:pt>
                <c:pt idx="179">
                  <c:v>100.05555855000476</c:v>
                </c:pt>
                <c:pt idx="180">
                  <c:v>99.709354152586997</c:v>
                </c:pt>
                <c:pt idx="181">
                  <c:v>100.04933930933259</c:v>
                </c:pt>
                <c:pt idx="182">
                  <c:v>99.706866456318124</c:v>
                </c:pt>
                <c:pt idx="183">
                  <c:v>100.04312006866041</c:v>
                </c:pt>
                <c:pt idx="184">
                  <c:v>99.704793376094059</c:v>
                </c:pt>
                <c:pt idx="185">
                  <c:v>99.703549527959623</c:v>
                </c:pt>
                <c:pt idx="186">
                  <c:v>100.03441313171936</c:v>
                </c:pt>
                <c:pt idx="187">
                  <c:v>100.0319254354505</c:v>
                </c:pt>
                <c:pt idx="188">
                  <c:v>99.700647215645944</c:v>
                </c:pt>
                <c:pt idx="189">
                  <c:v>100.02612081082313</c:v>
                </c:pt>
                <c:pt idx="190">
                  <c:v>99.698574135421893</c:v>
                </c:pt>
                <c:pt idx="191">
                  <c:v>100.02073080224058</c:v>
                </c:pt>
                <c:pt idx="192">
                  <c:v>99.696501055197828</c:v>
                </c:pt>
                <c:pt idx="193">
                  <c:v>100.01534079365803</c:v>
                </c:pt>
                <c:pt idx="194">
                  <c:v>100.01285309738915</c:v>
                </c:pt>
                <c:pt idx="195">
                  <c:v>100.00995078507547</c:v>
                </c:pt>
                <c:pt idx="196">
                  <c:v>99.692354894749712</c:v>
                </c:pt>
                <c:pt idx="197">
                  <c:v>99.691525662660084</c:v>
                </c:pt>
                <c:pt idx="198">
                  <c:v>100.00248769626887</c:v>
                </c:pt>
                <c:pt idx="199">
                  <c:v>100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302592"/>
        <c:axId val="30304512"/>
      </c:scatterChart>
      <c:valAx>
        <c:axId val="30302592"/>
        <c:scaling>
          <c:orientation val="minMax"/>
          <c:max val="200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GB" sz="1400" b="1" i="0" baseline="0">
                    <a:effectLst/>
                  </a:rPr>
                  <a:t>Number of integration strips</a:t>
                </a:r>
                <a:endParaRPr lang="en-GB" sz="11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30304512"/>
        <c:crosses val="autoZero"/>
        <c:crossBetween val="midCat"/>
      </c:valAx>
      <c:valAx>
        <c:axId val="30304512"/>
        <c:scaling>
          <c:orientation val="minMax"/>
          <c:max val="101"/>
          <c:min val="99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100"/>
                </a:pPr>
                <a:r>
                  <a:rPr lang="en-GB" sz="1400" b="1" i="0" baseline="0">
                    <a:effectLst/>
                  </a:rPr>
                  <a:t>N/N</a:t>
                </a:r>
                <a:r>
                  <a:rPr lang="en-GB" sz="1400" b="1" i="0" baseline="-25000">
                    <a:effectLst/>
                  </a:rPr>
                  <a:t>0 </a:t>
                </a:r>
                <a:r>
                  <a:rPr lang="en-GB" sz="1400" b="1" i="0" baseline="0">
                    <a:effectLst/>
                  </a:rPr>
                  <a:t>(%)</a:t>
                </a:r>
                <a:endParaRPr lang="en-GB" sz="1100">
                  <a:effectLst/>
                </a:endParaRPr>
              </a:p>
            </c:rich>
          </c:tx>
          <c:layout>
            <c:manualLayout>
              <c:xMode val="edge"/>
              <c:yMode val="edge"/>
              <c:x val="0"/>
              <c:y val="0.46200896607657366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303025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/>
              <a:t>Galaxy number convergence</a:t>
            </a:r>
            <a:r>
              <a:rPr lang="en-GB" baseline="0"/>
              <a:t> with increasing bin number</a:t>
            </a:r>
            <a:endParaRPr lang="en-GB"/>
          </a:p>
        </c:rich>
      </c:tx>
      <c:layout>
        <c:manualLayout>
          <c:xMode val="edge"/>
          <c:yMode val="edge"/>
          <c:x val="0.22360538266050078"/>
          <c:y val="1.4719409801890652E-2"/>
        </c:manualLayout>
      </c:layout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marker>
            <c:symbol val="none"/>
          </c:marker>
          <c:xVal>
            <c:numRef>
              <c:f>Sheet1!$E$2:$E$201</c:f>
              <c:numCache>
                <c:formatCode>General</c:formatCode>
                <c:ptCount val="2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</c:numCache>
            </c:numRef>
          </c:xVal>
          <c:yVal>
            <c:numRef>
              <c:f>Sheet1!$G$2:$G$201</c:f>
              <c:numCache>
                <c:formatCode>General</c:formatCode>
                <c:ptCount val="200"/>
                <c:pt idx="0">
                  <c:v>2.2705114058063783E-11</c:v>
                </c:pt>
                <c:pt idx="1">
                  <c:v>3.204499491460862</c:v>
                </c:pt>
                <c:pt idx="2">
                  <c:v>20.45053818755866</c:v>
                </c:pt>
                <c:pt idx="3">
                  <c:v>34.575124385924269</c:v>
                </c:pt>
                <c:pt idx="4">
                  <c:v>44.695288846303377</c:v>
                </c:pt>
                <c:pt idx="5">
                  <c:v>159.6062846798167</c:v>
                </c:pt>
                <c:pt idx="6">
                  <c:v>57.853689952130566</c:v>
                </c:pt>
                <c:pt idx="7">
                  <c:v>62.319802396220716</c:v>
                </c:pt>
                <c:pt idx="8">
                  <c:v>65.910991906570175</c:v>
                </c:pt>
                <c:pt idx="9">
                  <c:v>68.858162740378006</c:v>
                </c:pt>
                <c:pt idx="10">
                  <c:v>129.92487757754731</c:v>
                </c:pt>
                <c:pt idx="11">
                  <c:v>73.403599436090971</c:v>
                </c:pt>
                <c:pt idx="12">
                  <c:v>124.78097474582862</c:v>
                </c:pt>
                <c:pt idx="13">
                  <c:v>76.741501113288393</c:v>
                </c:pt>
                <c:pt idx="14">
                  <c:v>121.07590388413948</c:v>
                </c:pt>
                <c:pt idx="15">
                  <c:v>79.295584937816855</c:v>
                </c:pt>
                <c:pt idx="16">
                  <c:v>118.28109844453782</c:v>
                </c:pt>
                <c:pt idx="17">
                  <c:v>81.311677550844095</c:v>
                </c:pt>
                <c:pt idx="18">
                  <c:v>82.168536546096433</c:v>
                </c:pt>
                <c:pt idx="19">
                  <c:v>82.943322429521189</c:v>
                </c:pt>
                <c:pt idx="20">
                  <c:v>114.34590871427955</c:v>
                </c:pt>
                <c:pt idx="21">
                  <c:v>113.59389910112272</c:v>
                </c:pt>
                <c:pt idx="22">
                  <c:v>112.9090402158248</c:v>
                </c:pt>
                <c:pt idx="23">
                  <c:v>112.28308547777155</c:v>
                </c:pt>
                <c:pt idx="24">
                  <c:v>111.70896638929359</c:v>
                </c:pt>
                <c:pt idx="25">
                  <c:v>86.385680794499137</c:v>
                </c:pt>
                <c:pt idx="26">
                  <c:v>86.815681069385164</c:v>
                </c:pt>
                <c:pt idx="27">
                  <c:v>110.2395042626968</c:v>
                </c:pt>
                <c:pt idx="28">
                  <c:v>87.58928886986503</c:v>
                </c:pt>
                <c:pt idx="29">
                  <c:v>87.938786810183359</c:v>
                </c:pt>
                <c:pt idx="30">
                  <c:v>109.06181401211855</c:v>
                </c:pt>
                <c:pt idx="31">
                  <c:v>88.573773517480788</c:v>
                </c:pt>
                <c:pt idx="32">
                  <c:v>88.863189227609553</c:v>
                </c:pt>
                <c:pt idx="33">
                  <c:v>89.136111776509821</c:v>
                </c:pt>
                <c:pt idx="34">
                  <c:v>107.81265339621679</c:v>
                </c:pt>
                <c:pt idx="35">
                  <c:v>89.637189722404401</c:v>
                </c:pt>
                <c:pt idx="36">
                  <c:v>89.868093979603458</c:v>
                </c:pt>
                <c:pt idx="37">
                  <c:v>90.087217407353606</c:v>
                </c:pt>
                <c:pt idx="38">
                  <c:v>106.82502719408131</c:v>
                </c:pt>
                <c:pt idx="39">
                  <c:v>90.492870634711821</c:v>
                </c:pt>
                <c:pt idx="40">
                  <c:v>106.4048442770694</c:v>
                </c:pt>
                <c:pt idx="41">
                  <c:v>90.860825207833471</c:v>
                </c:pt>
                <c:pt idx="42">
                  <c:v>106.0243234858689</c:v>
                </c:pt>
                <c:pt idx="43">
                  <c:v>105.84761104413492</c:v>
                </c:pt>
                <c:pt idx="44">
                  <c:v>105.67875248870023</c:v>
                </c:pt>
                <c:pt idx="45">
                  <c:v>91.502487718485298</c:v>
                </c:pt>
                <c:pt idx="46">
                  <c:v>105.36263356515389</c:v>
                </c:pt>
                <c:pt idx="47">
                  <c:v>91.784049542314776</c:v>
                </c:pt>
                <c:pt idx="48">
                  <c:v>91.916387526457783</c:v>
                </c:pt>
                <c:pt idx="49">
                  <c:v>92.043620484506249</c:v>
                </c:pt>
                <c:pt idx="50">
                  <c:v>104.80618572084933</c:v>
                </c:pt>
                <c:pt idx="51">
                  <c:v>92.28316401663453</c:v>
                </c:pt>
                <c:pt idx="52">
                  <c:v>92.396652673659247</c:v>
                </c:pt>
                <c:pt idx="53">
                  <c:v>104.44372886813719</c:v>
                </c:pt>
                <c:pt idx="54">
                  <c:v>104.33181098837233</c:v>
                </c:pt>
                <c:pt idx="55">
                  <c:v>92.712378902890634</c:v>
                </c:pt>
                <c:pt idx="56">
                  <c:v>104.12014875260651</c:v>
                </c:pt>
                <c:pt idx="57">
                  <c:v>104.01961900797562</c:v>
                </c:pt>
                <c:pt idx="58">
                  <c:v>92.996296892609891</c:v>
                </c:pt>
                <c:pt idx="59">
                  <c:v>103.82916226521789</c:v>
                </c:pt>
                <c:pt idx="60">
                  <c:v>93.170260474139127</c:v>
                </c:pt>
                <c:pt idx="61">
                  <c:v>93.253118974596603</c:v>
                </c:pt>
                <c:pt idx="62">
                  <c:v>103.5664497685067</c:v>
                </c:pt>
                <c:pt idx="63">
                  <c:v>93.411374783527265</c:v>
                </c:pt>
                <c:pt idx="64">
                  <c:v>103.40465971074137</c:v>
                </c:pt>
                <c:pt idx="65">
                  <c:v>103.32769162500836</c:v>
                </c:pt>
                <c:pt idx="66">
                  <c:v>93.631283599907334</c:v>
                </c:pt>
                <c:pt idx="67">
                  <c:v>93.700005105026094</c:v>
                </c:pt>
                <c:pt idx="68">
                  <c:v>103.11013897451807</c:v>
                </c:pt>
                <c:pt idx="69">
                  <c:v>93.8323430891691</c:v>
                </c:pt>
                <c:pt idx="70">
                  <c:v>93.895566873878366</c:v>
                </c:pt>
                <c:pt idx="71">
                  <c:v>102.91065026251616</c:v>
                </c:pt>
                <c:pt idx="72">
                  <c:v>94.01690941720237</c:v>
                </c:pt>
                <c:pt idx="73">
                  <c:v>94.075420870132064</c:v>
                </c:pt>
                <c:pt idx="74">
                  <c:v>102.72765471174274</c:v>
                </c:pt>
                <c:pt idx="75">
                  <c:v>102.66992864744297</c:v>
                </c:pt>
                <c:pt idx="76">
                  <c:v>102.6133806660881</c:v>
                </c:pt>
                <c:pt idx="77">
                  <c:v>94.293758909252276</c:v>
                </c:pt>
                <c:pt idx="78">
                  <c:v>102.5053897294729</c:v>
                </c:pt>
                <c:pt idx="79">
                  <c:v>94.394681348198134</c:v>
                </c:pt>
                <c:pt idx="80">
                  <c:v>102.40250381895221</c:v>
                </c:pt>
                <c:pt idx="81">
                  <c:v>94.491284149679373</c:v>
                </c:pt>
                <c:pt idx="82">
                  <c:v>102.30433024021112</c:v>
                </c:pt>
                <c:pt idx="83">
                  <c:v>94.582781925066072</c:v>
                </c:pt>
                <c:pt idx="84">
                  <c:v>102.21126168756456</c:v>
                </c:pt>
                <c:pt idx="85">
                  <c:v>94.670352757303135</c:v>
                </c:pt>
                <c:pt idx="86">
                  <c:v>94.712371049004332</c:v>
                </c:pt>
                <c:pt idx="87">
                  <c:v>94.753603952075593</c:v>
                </c:pt>
                <c:pt idx="88">
                  <c:v>94.794051466516919</c:v>
                </c:pt>
                <c:pt idx="89">
                  <c:v>94.833713592328323</c:v>
                </c:pt>
                <c:pt idx="90">
                  <c:v>101.95640307715266</c:v>
                </c:pt>
                <c:pt idx="91">
                  <c:v>94.90989628943143</c:v>
                </c:pt>
                <c:pt idx="92">
                  <c:v>94.94720224935304</c:v>
                </c:pt>
                <c:pt idx="93">
                  <c:v>101.84134364286808</c:v>
                </c:pt>
                <c:pt idx="94">
                  <c:v>95.018672614676561</c:v>
                </c:pt>
                <c:pt idx="95">
                  <c:v>101.76869519459967</c:v>
                </c:pt>
                <c:pt idx="96">
                  <c:v>101.73335270625287</c:v>
                </c:pt>
                <c:pt idx="97">
                  <c:v>101.69879560653601</c:v>
                </c:pt>
                <c:pt idx="98">
                  <c:v>95.153366764709347</c:v>
                </c:pt>
                <c:pt idx="99">
                  <c:v>95.185567698536431</c:v>
                </c:pt>
                <c:pt idx="100">
                  <c:v>101.59944394485002</c:v>
                </c:pt>
                <c:pt idx="101">
                  <c:v>95.247613400300807</c:v>
                </c:pt>
                <c:pt idx="102">
                  <c:v>95.277850862553066</c:v>
                </c:pt>
                <c:pt idx="103">
                  <c:v>95.307302936175404</c:v>
                </c:pt>
                <c:pt idx="104">
                  <c:v>101.47613792995119</c:v>
                </c:pt>
                <c:pt idx="105">
                  <c:v>101.44668585632887</c:v>
                </c:pt>
                <c:pt idx="106">
                  <c:v>101.4176264770215</c:v>
                </c:pt>
                <c:pt idx="107">
                  <c:v>95.420398898885139</c:v>
                </c:pt>
                <c:pt idx="108">
                  <c:v>95.44710211230273</c:v>
                </c:pt>
                <c:pt idx="109">
                  <c:v>95.473805325720306</c:v>
                </c:pt>
                <c:pt idx="110">
                  <c:v>95.499723150507961</c:v>
                </c:pt>
                <c:pt idx="111">
                  <c:v>95.525248280980648</c:v>
                </c:pt>
                <c:pt idx="112">
                  <c:v>101.2554437249412</c:v>
                </c:pt>
                <c:pt idx="113">
                  <c:v>95.575120458981118</c:v>
                </c:pt>
                <c:pt idx="114">
                  <c:v>95.599074812193948</c:v>
                </c:pt>
                <c:pt idx="115">
                  <c:v>101.180439110783</c:v>
                </c:pt>
                <c:pt idx="116">
                  <c:v>101.15648475757017</c:v>
                </c:pt>
                <c:pt idx="117">
                  <c:v>101.13253040435734</c:v>
                </c:pt>
                <c:pt idx="118">
                  <c:v>101.10936143977445</c:v>
                </c:pt>
                <c:pt idx="119">
                  <c:v>95.71452694079349</c:v>
                </c:pt>
                <c:pt idx="120">
                  <c:v>95.736125128116527</c:v>
                </c:pt>
                <c:pt idx="121">
                  <c:v>101.04181801760056</c:v>
                </c:pt>
                <c:pt idx="122">
                  <c:v>101.02021983027753</c:v>
                </c:pt>
                <c:pt idx="123">
                  <c:v>100.99862164295448</c:v>
                </c:pt>
                <c:pt idx="124">
                  <c:v>100.97780884426136</c:v>
                </c:pt>
                <c:pt idx="125">
                  <c:v>95.840581815897053</c:v>
                </c:pt>
                <c:pt idx="126">
                  <c:v>95.860216531645278</c:v>
                </c:pt>
                <c:pt idx="127">
                  <c:v>95.879851247393503</c:v>
                </c:pt>
                <c:pt idx="128">
                  <c:v>100.89652112106374</c:v>
                </c:pt>
                <c:pt idx="129">
                  <c:v>95.918335290260003</c:v>
                </c:pt>
                <c:pt idx="130">
                  <c:v>95.936791923063339</c:v>
                </c:pt>
                <c:pt idx="131">
                  <c:v>95.95524855586666</c:v>
                </c:pt>
                <c:pt idx="132">
                  <c:v>95.973312494355028</c:v>
                </c:pt>
                <c:pt idx="133">
                  <c:v>100.80227448547228</c:v>
                </c:pt>
                <c:pt idx="134">
                  <c:v>96.008654982701827</c:v>
                </c:pt>
                <c:pt idx="135">
                  <c:v>100.76653930281051</c:v>
                </c:pt>
                <c:pt idx="136">
                  <c:v>100.74886805863711</c:v>
                </c:pt>
                <c:pt idx="137">
                  <c:v>96.060097937962155</c:v>
                </c:pt>
                <c:pt idx="138">
                  <c:v>96.076591099190665</c:v>
                </c:pt>
                <c:pt idx="139">
                  <c:v>100.69781779769176</c:v>
                </c:pt>
                <c:pt idx="140">
                  <c:v>100.68132463646324</c:v>
                </c:pt>
                <c:pt idx="141">
                  <c:v>100.66483147523473</c:v>
                </c:pt>
                <c:pt idx="142">
                  <c:v>100.64912370263616</c:v>
                </c:pt>
                <c:pt idx="143">
                  <c:v>100.63302323572262</c:v>
                </c:pt>
                <c:pt idx="144">
                  <c:v>96.171623123412047</c:v>
                </c:pt>
                <c:pt idx="145">
                  <c:v>100.60200038484044</c:v>
                </c:pt>
                <c:pt idx="146">
                  <c:v>100.58707800087178</c:v>
                </c:pt>
                <c:pt idx="147">
                  <c:v>100.57176292258818</c:v>
                </c:pt>
                <c:pt idx="148">
                  <c:v>100.55723323293449</c:v>
                </c:pt>
                <c:pt idx="149">
                  <c:v>96.244664265995425</c:v>
                </c:pt>
                <c:pt idx="150">
                  <c:v>100.52817385362712</c:v>
                </c:pt>
                <c:pt idx="151">
                  <c:v>96.272545562357905</c:v>
                </c:pt>
                <c:pt idx="152">
                  <c:v>100.49989986294969</c:v>
                </c:pt>
                <c:pt idx="153">
                  <c:v>100.48615556192594</c:v>
                </c:pt>
                <c:pt idx="154">
                  <c:v>100.47241126090218</c:v>
                </c:pt>
                <c:pt idx="155">
                  <c:v>100.4590596541934</c:v>
                </c:pt>
                <c:pt idx="156">
                  <c:v>100.4457080474846</c:v>
                </c:pt>
                <c:pt idx="157">
                  <c:v>100.43235644077581</c:v>
                </c:pt>
                <c:pt idx="158">
                  <c:v>100.41939752838199</c:v>
                </c:pt>
                <c:pt idx="159">
                  <c:v>96.377787638768353</c:v>
                </c:pt>
                <c:pt idx="160">
                  <c:v>96.389961162532259</c:v>
                </c:pt>
                <c:pt idx="161">
                  <c:v>100.3816988741454</c:v>
                </c:pt>
                <c:pt idx="162">
                  <c:v>96.414308210060042</c:v>
                </c:pt>
                <c:pt idx="163">
                  <c:v>96.42608903950898</c:v>
                </c:pt>
                <c:pt idx="164">
                  <c:v>96.437869868957918</c:v>
                </c:pt>
                <c:pt idx="165">
                  <c:v>100.33339747340479</c:v>
                </c:pt>
                <c:pt idx="166">
                  <c:v>100.32161664395585</c:v>
                </c:pt>
                <c:pt idx="167">
                  <c:v>96.472426968674782</c:v>
                </c:pt>
                <c:pt idx="168">
                  <c:v>96.483815103808752</c:v>
                </c:pt>
                <c:pt idx="169">
                  <c:v>96.494810544627754</c:v>
                </c:pt>
                <c:pt idx="170">
                  <c:v>96.505805985446756</c:v>
                </c:pt>
                <c:pt idx="171">
                  <c:v>96.516801426265758</c:v>
                </c:pt>
                <c:pt idx="172">
                  <c:v>96.527404172769792</c:v>
                </c:pt>
                <c:pt idx="173">
                  <c:v>100.24307778096298</c:v>
                </c:pt>
                <c:pt idx="174">
                  <c:v>100.23247503445893</c:v>
                </c:pt>
                <c:pt idx="175">
                  <c:v>100.22187228795489</c:v>
                </c:pt>
                <c:pt idx="176">
                  <c:v>96.569029770156021</c:v>
                </c:pt>
                <c:pt idx="177">
                  <c:v>100.20105948926178</c:v>
                </c:pt>
                <c:pt idx="178">
                  <c:v>100.1908494370727</c:v>
                </c:pt>
                <c:pt idx="179">
                  <c:v>96.59926723240828</c:v>
                </c:pt>
                <c:pt idx="180">
                  <c:v>96.609084590282393</c:v>
                </c:pt>
                <c:pt idx="181">
                  <c:v>96.618901948156505</c:v>
                </c:pt>
                <c:pt idx="182">
                  <c:v>96.62832661171565</c:v>
                </c:pt>
                <c:pt idx="183">
                  <c:v>100.14136995338718</c:v>
                </c:pt>
                <c:pt idx="184">
                  <c:v>96.647175938833939</c:v>
                </c:pt>
                <c:pt idx="185">
                  <c:v>96.656600602393084</c:v>
                </c:pt>
                <c:pt idx="186">
                  <c:v>96.665632571637261</c:v>
                </c:pt>
                <c:pt idx="187">
                  <c:v>100.10367129915061</c:v>
                </c:pt>
                <c:pt idx="188">
                  <c:v>100.09463932990643</c:v>
                </c:pt>
                <c:pt idx="189">
                  <c:v>96.692728479369805</c:v>
                </c:pt>
                <c:pt idx="190">
                  <c:v>96.701367754299028</c:v>
                </c:pt>
                <c:pt idx="191">
                  <c:v>96.710007029228237</c:v>
                </c:pt>
                <c:pt idx="192">
                  <c:v>96.71864630415746</c:v>
                </c:pt>
                <c:pt idx="193">
                  <c:v>96.727285579086683</c:v>
                </c:pt>
                <c:pt idx="194">
                  <c:v>100.04162559738623</c:v>
                </c:pt>
                <c:pt idx="195">
                  <c:v>96.744171434630147</c:v>
                </c:pt>
                <c:pt idx="196">
                  <c:v>96.752418015244402</c:v>
                </c:pt>
                <c:pt idx="197">
                  <c:v>96.760664595858657</c:v>
                </c:pt>
                <c:pt idx="198">
                  <c:v>100.00824658061426</c:v>
                </c:pt>
                <c:pt idx="199">
                  <c:v>100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325376"/>
        <c:axId val="30335744"/>
      </c:scatterChart>
      <c:valAx>
        <c:axId val="30325376"/>
        <c:scaling>
          <c:orientation val="minMax"/>
          <c:max val="200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GB" sz="1400"/>
                  <a:t>Number of integration strips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30335744"/>
        <c:crosses val="autoZero"/>
        <c:crossBetween val="midCat"/>
      </c:valAx>
      <c:valAx>
        <c:axId val="30335744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400"/>
                </a:pPr>
                <a:r>
                  <a:rPr lang="en-GB" sz="1400"/>
                  <a:t>N/N</a:t>
                </a:r>
                <a:r>
                  <a:rPr lang="en-GB" sz="1400" baseline="-25000"/>
                  <a:t>0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3032537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190628916475167"/>
          <c:y val="4.610480632175621E-2"/>
          <c:w val="0.73733352613060266"/>
          <c:h val="0.78148871391076091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Sheet2!$A$2:$A$190</c:f>
              <c:numCache>
                <c:formatCode>General</c:formatCode>
                <c:ptCount val="189"/>
                <c:pt idx="0">
                  <c:v>25</c:v>
                </c:pt>
                <c:pt idx="1">
                  <c:v>24.9</c:v>
                </c:pt>
                <c:pt idx="2">
                  <c:v>24.8</c:v>
                </c:pt>
                <c:pt idx="3">
                  <c:v>24.7</c:v>
                </c:pt>
                <c:pt idx="4">
                  <c:v>24.6</c:v>
                </c:pt>
                <c:pt idx="5">
                  <c:v>24.5</c:v>
                </c:pt>
                <c:pt idx="6">
                  <c:v>24.4</c:v>
                </c:pt>
                <c:pt idx="7">
                  <c:v>24.3</c:v>
                </c:pt>
                <c:pt idx="8">
                  <c:v>24.2</c:v>
                </c:pt>
                <c:pt idx="9">
                  <c:v>24.1</c:v>
                </c:pt>
                <c:pt idx="10">
                  <c:v>24</c:v>
                </c:pt>
                <c:pt idx="11">
                  <c:v>23.9</c:v>
                </c:pt>
                <c:pt idx="12">
                  <c:v>23.8</c:v>
                </c:pt>
                <c:pt idx="13">
                  <c:v>23.7</c:v>
                </c:pt>
                <c:pt idx="14">
                  <c:v>23.6</c:v>
                </c:pt>
                <c:pt idx="15">
                  <c:v>23.5</c:v>
                </c:pt>
                <c:pt idx="16">
                  <c:v>23.4</c:v>
                </c:pt>
                <c:pt idx="17">
                  <c:v>23.3</c:v>
                </c:pt>
                <c:pt idx="18">
                  <c:v>23.2</c:v>
                </c:pt>
                <c:pt idx="19">
                  <c:v>23.1</c:v>
                </c:pt>
                <c:pt idx="20">
                  <c:v>23</c:v>
                </c:pt>
                <c:pt idx="21">
                  <c:v>22.9</c:v>
                </c:pt>
                <c:pt idx="22">
                  <c:v>22.8</c:v>
                </c:pt>
                <c:pt idx="23">
                  <c:v>22.7</c:v>
                </c:pt>
                <c:pt idx="24">
                  <c:v>22.6</c:v>
                </c:pt>
                <c:pt idx="25">
                  <c:v>22.5</c:v>
                </c:pt>
                <c:pt idx="26">
                  <c:v>22.4</c:v>
                </c:pt>
                <c:pt idx="27">
                  <c:v>22.3</c:v>
                </c:pt>
                <c:pt idx="28">
                  <c:v>22.2</c:v>
                </c:pt>
                <c:pt idx="29">
                  <c:v>22.1</c:v>
                </c:pt>
                <c:pt idx="30">
                  <c:v>22</c:v>
                </c:pt>
                <c:pt idx="31">
                  <c:v>21.9</c:v>
                </c:pt>
                <c:pt idx="32">
                  <c:v>21.8</c:v>
                </c:pt>
                <c:pt idx="33">
                  <c:v>21.7</c:v>
                </c:pt>
                <c:pt idx="34">
                  <c:v>21.6</c:v>
                </c:pt>
                <c:pt idx="35">
                  <c:v>21.5</c:v>
                </c:pt>
                <c:pt idx="36">
                  <c:v>21.4</c:v>
                </c:pt>
                <c:pt idx="37">
                  <c:v>21.3</c:v>
                </c:pt>
                <c:pt idx="38">
                  <c:v>21.2</c:v>
                </c:pt>
                <c:pt idx="39">
                  <c:v>21.1</c:v>
                </c:pt>
                <c:pt idx="40">
                  <c:v>21</c:v>
                </c:pt>
                <c:pt idx="41">
                  <c:v>20.9</c:v>
                </c:pt>
                <c:pt idx="42">
                  <c:v>20.8</c:v>
                </c:pt>
                <c:pt idx="43">
                  <c:v>20.7</c:v>
                </c:pt>
                <c:pt idx="44">
                  <c:v>20.6</c:v>
                </c:pt>
                <c:pt idx="45">
                  <c:v>20.5</c:v>
                </c:pt>
                <c:pt idx="46">
                  <c:v>20.399999999999999</c:v>
                </c:pt>
                <c:pt idx="47">
                  <c:v>20.3</c:v>
                </c:pt>
                <c:pt idx="48">
                  <c:v>20.2</c:v>
                </c:pt>
                <c:pt idx="49">
                  <c:v>20.100000000000001</c:v>
                </c:pt>
                <c:pt idx="50">
                  <c:v>20</c:v>
                </c:pt>
                <c:pt idx="51">
                  <c:v>19.899999999999999</c:v>
                </c:pt>
                <c:pt idx="52">
                  <c:v>19.8</c:v>
                </c:pt>
                <c:pt idx="53">
                  <c:v>19.7</c:v>
                </c:pt>
                <c:pt idx="54">
                  <c:v>19.600000000000001</c:v>
                </c:pt>
                <c:pt idx="55">
                  <c:v>19.5</c:v>
                </c:pt>
                <c:pt idx="56">
                  <c:v>19.399999999999999</c:v>
                </c:pt>
                <c:pt idx="57">
                  <c:v>19.3</c:v>
                </c:pt>
                <c:pt idx="58">
                  <c:v>19.2</c:v>
                </c:pt>
                <c:pt idx="59">
                  <c:v>19.100000000000001</c:v>
                </c:pt>
                <c:pt idx="60">
                  <c:v>19</c:v>
                </c:pt>
                <c:pt idx="61">
                  <c:v>18.899999999999999</c:v>
                </c:pt>
                <c:pt idx="62">
                  <c:v>18.8</c:v>
                </c:pt>
                <c:pt idx="63">
                  <c:v>18.7</c:v>
                </c:pt>
                <c:pt idx="64">
                  <c:v>18.600000000000001</c:v>
                </c:pt>
                <c:pt idx="65">
                  <c:v>18.5</c:v>
                </c:pt>
                <c:pt idx="66">
                  <c:v>18.399999999999999</c:v>
                </c:pt>
                <c:pt idx="67">
                  <c:v>18.3</c:v>
                </c:pt>
                <c:pt idx="68">
                  <c:v>18.2</c:v>
                </c:pt>
                <c:pt idx="69">
                  <c:v>18.100000000000001</c:v>
                </c:pt>
                <c:pt idx="70">
                  <c:v>18</c:v>
                </c:pt>
                <c:pt idx="71">
                  <c:v>17.899999999999999</c:v>
                </c:pt>
                <c:pt idx="72">
                  <c:v>17.8</c:v>
                </c:pt>
                <c:pt idx="73">
                  <c:v>17.7</c:v>
                </c:pt>
                <c:pt idx="74">
                  <c:v>17.600000000000001</c:v>
                </c:pt>
                <c:pt idx="75">
                  <c:v>17.5</c:v>
                </c:pt>
                <c:pt idx="76">
                  <c:v>17.399999999999999</c:v>
                </c:pt>
                <c:pt idx="77">
                  <c:v>17.3</c:v>
                </c:pt>
                <c:pt idx="78">
                  <c:v>17.2</c:v>
                </c:pt>
                <c:pt idx="79">
                  <c:v>17.100000000000001</c:v>
                </c:pt>
                <c:pt idx="80">
                  <c:v>17</c:v>
                </c:pt>
                <c:pt idx="81">
                  <c:v>16.899999999999999</c:v>
                </c:pt>
                <c:pt idx="82">
                  <c:v>16.8</c:v>
                </c:pt>
                <c:pt idx="83">
                  <c:v>16.7</c:v>
                </c:pt>
                <c:pt idx="84">
                  <c:v>16.600000000000001</c:v>
                </c:pt>
                <c:pt idx="85">
                  <c:v>16.5</c:v>
                </c:pt>
                <c:pt idx="86">
                  <c:v>16.399999999999999</c:v>
                </c:pt>
                <c:pt idx="87">
                  <c:v>16.3</c:v>
                </c:pt>
                <c:pt idx="88">
                  <c:v>16.2</c:v>
                </c:pt>
                <c:pt idx="89">
                  <c:v>16.100000000000001</c:v>
                </c:pt>
                <c:pt idx="90">
                  <c:v>16</c:v>
                </c:pt>
                <c:pt idx="91">
                  <c:v>15.9</c:v>
                </c:pt>
                <c:pt idx="92">
                  <c:v>15.8</c:v>
                </c:pt>
                <c:pt idx="93">
                  <c:v>15.7</c:v>
                </c:pt>
                <c:pt idx="94">
                  <c:v>15.6</c:v>
                </c:pt>
                <c:pt idx="95">
                  <c:v>15.5</c:v>
                </c:pt>
                <c:pt idx="96">
                  <c:v>15.4</c:v>
                </c:pt>
                <c:pt idx="97">
                  <c:v>15.3</c:v>
                </c:pt>
                <c:pt idx="98">
                  <c:v>15.2</c:v>
                </c:pt>
                <c:pt idx="99">
                  <c:v>15.1</c:v>
                </c:pt>
                <c:pt idx="100">
                  <c:v>15</c:v>
                </c:pt>
                <c:pt idx="101">
                  <c:v>14.9</c:v>
                </c:pt>
                <c:pt idx="102">
                  <c:v>14.8</c:v>
                </c:pt>
                <c:pt idx="103">
                  <c:v>14.7</c:v>
                </c:pt>
                <c:pt idx="104">
                  <c:v>14.6</c:v>
                </c:pt>
                <c:pt idx="105">
                  <c:v>14.5</c:v>
                </c:pt>
                <c:pt idx="106">
                  <c:v>14.4</c:v>
                </c:pt>
                <c:pt idx="107">
                  <c:v>14.3</c:v>
                </c:pt>
                <c:pt idx="108">
                  <c:v>14.2</c:v>
                </c:pt>
                <c:pt idx="109">
                  <c:v>14.1</c:v>
                </c:pt>
                <c:pt idx="110">
                  <c:v>14</c:v>
                </c:pt>
                <c:pt idx="111">
                  <c:v>13.9</c:v>
                </c:pt>
                <c:pt idx="112">
                  <c:v>13.8</c:v>
                </c:pt>
                <c:pt idx="113">
                  <c:v>13.7</c:v>
                </c:pt>
                <c:pt idx="114">
                  <c:v>13.6</c:v>
                </c:pt>
                <c:pt idx="115">
                  <c:v>13.5</c:v>
                </c:pt>
                <c:pt idx="116">
                  <c:v>13.4</c:v>
                </c:pt>
                <c:pt idx="117">
                  <c:v>13.3</c:v>
                </c:pt>
                <c:pt idx="118">
                  <c:v>13.2</c:v>
                </c:pt>
                <c:pt idx="119">
                  <c:v>13.1</c:v>
                </c:pt>
                <c:pt idx="120">
                  <c:v>13</c:v>
                </c:pt>
                <c:pt idx="121">
                  <c:v>12.9</c:v>
                </c:pt>
                <c:pt idx="122">
                  <c:v>12.8</c:v>
                </c:pt>
                <c:pt idx="123">
                  <c:v>12.7</c:v>
                </c:pt>
                <c:pt idx="124">
                  <c:v>12.6</c:v>
                </c:pt>
                <c:pt idx="125">
                  <c:v>12.5</c:v>
                </c:pt>
                <c:pt idx="126">
                  <c:v>12.4</c:v>
                </c:pt>
                <c:pt idx="127">
                  <c:v>12.3</c:v>
                </c:pt>
                <c:pt idx="128">
                  <c:v>12.2</c:v>
                </c:pt>
                <c:pt idx="129">
                  <c:v>12.1</c:v>
                </c:pt>
                <c:pt idx="130">
                  <c:v>12</c:v>
                </c:pt>
                <c:pt idx="131">
                  <c:v>11.9</c:v>
                </c:pt>
                <c:pt idx="132">
                  <c:v>11.8</c:v>
                </c:pt>
                <c:pt idx="133">
                  <c:v>11.7</c:v>
                </c:pt>
                <c:pt idx="134">
                  <c:v>11.6</c:v>
                </c:pt>
                <c:pt idx="135">
                  <c:v>11.5</c:v>
                </c:pt>
                <c:pt idx="136">
                  <c:v>11.4</c:v>
                </c:pt>
                <c:pt idx="137">
                  <c:v>11.3</c:v>
                </c:pt>
                <c:pt idx="138">
                  <c:v>11.2</c:v>
                </c:pt>
                <c:pt idx="139">
                  <c:v>11.1</c:v>
                </c:pt>
                <c:pt idx="140">
                  <c:v>11</c:v>
                </c:pt>
                <c:pt idx="141">
                  <c:v>10.9</c:v>
                </c:pt>
                <c:pt idx="142">
                  <c:v>10.8</c:v>
                </c:pt>
                <c:pt idx="143">
                  <c:v>10.7</c:v>
                </c:pt>
                <c:pt idx="144">
                  <c:v>10.6</c:v>
                </c:pt>
                <c:pt idx="145">
                  <c:v>10.5</c:v>
                </c:pt>
                <c:pt idx="146">
                  <c:v>10.4</c:v>
                </c:pt>
                <c:pt idx="147">
                  <c:v>10.3</c:v>
                </c:pt>
                <c:pt idx="148">
                  <c:v>10.200000000000001</c:v>
                </c:pt>
                <c:pt idx="149">
                  <c:v>10.1</c:v>
                </c:pt>
                <c:pt idx="150">
                  <c:v>10</c:v>
                </c:pt>
                <c:pt idx="151">
                  <c:v>9.9</c:v>
                </c:pt>
                <c:pt idx="152">
                  <c:v>9.8000000000000007</c:v>
                </c:pt>
                <c:pt idx="153">
                  <c:v>9.7000000000000011</c:v>
                </c:pt>
                <c:pt idx="154">
                  <c:v>9.6</c:v>
                </c:pt>
                <c:pt idx="155">
                  <c:v>9.5</c:v>
                </c:pt>
                <c:pt idx="156">
                  <c:v>9.4</c:v>
                </c:pt>
                <c:pt idx="157">
                  <c:v>9.3000000000000007</c:v>
                </c:pt>
                <c:pt idx="158">
                  <c:v>9.2000000000000011</c:v>
                </c:pt>
                <c:pt idx="159">
                  <c:v>9.1</c:v>
                </c:pt>
                <c:pt idx="160">
                  <c:v>9</c:v>
                </c:pt>
                <c:pt idx="161">
                  <c:v>8.9</c:v>
                </c:pt>
                <c:pt idx="162">
                  <c:v>8.8000000000000007</c:v>
                </c:pt>
                <c:pt idx="163">
                  <c:v>8.7000000000000011</c:v>
                </c:pt>
                <c:pt idx="164">
                  <c:v>8.6</c:v>
                </c:pt>
                <c:pt idx="165">
                  <c:v>8.5</c:v>
                </c:pt>
                <c:pt idx="166">
                  <c:v>8.4</c:v>
                </c:pt>
                <c:pt idx="167">
                  <c:v>8.3000000000000007</c:v>
                </c:pt>
                <c:pt idx="168">
                  <c:v>8.2000000000000011</c:v>
                </c:pt>
                <c:pt idx="169">
                  <c:v>8.1</c:v>
                </c:pt>
                <c:pt idx="170">
                  <c:v>8</c:v>
                </c:pt>
                <c:pt idx="171">
                  <c:v>7.9</c:v>
                </c:pt>
                <c:pt idx="172">
                  <c:v>7.8</c:v>
                </c:pt>
                <c:pt idx="173">
                  <c:v>7.7</c:v>
                </c:pt>
                <c:pt idx="174">
                  <c:v>7.6</c:v>
                </c:pt>
                <c:pt idx="175">
                  <c:v>7.5</c:v>
                </c:pt>
                <c:pt idx="176">
                  <c:v>7.4</c:v>
                </c:pt>
                <c:pt idx="177">
                  <c:v>7.3</c:v>
                </c:pt>
                <c:pt idx="178">
                  <c:v>7.2</c:v>
                </c:pt>
                <c:pt idx="179">
                  <c:v>7.1</c:v>
                </c:pt>
                <c:pt idx="180">
                  <c:v>7</c:v>
                </c:pt>
                <c:pt idx="181">
                  <c:v>6.9</c:v>
                </c:pt>
                <c:pt idx="182">
                  <c:v>6.8</c:v>
                </c:pt>
                <c:pt idx="183">
                  <c:v>6.7</c:v>
                </c:pt>
                <c:pt idx="184">
                  <c:v>6.6</c:v>
                </c:pt>
                <c:pt idx="185">
                  <c:v>6.5</c:v>
                </c:pt>
                <c:pt idx="186">
                  <c:v>6.4</c:v>
                </c:pt>
                <c:pt idx="187">
                  <c:v>6.3</c:v>
                </c:pt>
                <c:pt idx="188">
                  <c:v>6.2</c:v>
                </c:pt>
              </c:numCache>
            </c:numRef>
          </c:xVal>
          <c:yVal>
            <c:numRef>
              <c:f>Sheet2!$B$2:$B$190</c:f>
              <c:numCache>
                <c:formatCode>General</c:formatCode>
                <c:ptCount val="189"/>
                <c:pt idx="0">
                  <c:v>3.2085100000000017E-3</c:v>
                </c:pt>
                <c:pt idx="1">
                  <c:v>3.2647200000000022E-3</c:v>
                </c:pt>
                <c:pt idx="2">
                  <c:v>3.3221500000000007E-3</c:v>
                </c:pt>
                <c:pt idx="3">
                  <c:v>3.380810000000001E-3</c:v>
                </c:pt>
                <c:pt idx="4">
                  <c:v>3.4407400000000012E-3</c:v>
                </c:pt>
                <c:pt idx="5">
                  <c:v>3.5019800000000018E-3</c:v>
                </c:pt>
                <c:pt idx="6">
                  <c:v>3.5645500000000014E-3</c:v>
                </c:pt>
                <c:pt idx="7">
                  <c:v>3.6285000000000019E-3</c:v>
                </c:pt>
                <c:pt idx="8">
                  <c:v>3.6938500000000011E-3</c:v>
                </c:pt>
                <c:pt idx="9">
                  <c:v>3.7606400000000013E-3</c:v>
                </c:pt>
                <c:pt idx="10">
                  <c:v>3.8289200000000017E-3</c:v>
                </c:pt>
                <c:pt idx="11">
                  <c:v>3.8987100000000014E-3</c:v>
                </c:pt>
                <c:pt idx="12">
                  <c:v>3.9700700000000009E-3</c:v>
                </c:pt>
                <c:pt idx="13">
                  <c:v>4.0430300000000013E-3</c:v>
                </c:pt>
                <c:pt idx="14">
                  <c:v>4.1176300000000006E-3</c:v>
                </c:pt>
                <c:pt idx="15">
                  <c:v>4.1939200000000003E-3</c:v>
                </c:pt>
                <c:pt idx="16">
                  <c:v>4.2719400000000036E-3</c:v>
                </c:pt>
                <c:pt idx="17">
                  <c:v>4.3517400000000024E-3</c:v>
                </c:pt>
                <c:pt idx="18">
                  <c:v>4.4333700000000033E-3</c:v>
                </c:pt>
                <c:pt idx="19">
                  <c:v>4.5168900000000017E-3</c:v>
                </c:pt>
                <c:pt idx="20">
                  <c:v>4.6023200000000018E-3</c:v>
                </c:pt>
                <c:pt idx="21">
                  <c:v>4.6897500000000021E-3</c:v>
                </c:pt>
                <c:pt idx="22">
                  <c:v>4.7792100000000034E-3</c:v>
                </c:pt>
                <c:pt idx="23">
                  <c:v>4.8707600000000035E-3</c:v>
                </c:pt>
                <c:pt idx="24">
                  <c:v>4.9644600000000013E-3</c:v>
                </c:pt>
                <c:pt idx="25">
                  <c:v>5.0603800000000015E-3</c:v>
                </c:pt>
                <c:pt idx="26">
                  <c:v>5.1585600000000004E-3</c:v>
                </c:pt>
                <c:pt idx="27">
                  <c:v>5.2590900000000027E-3</c:v>
                </c:pt>
                <c:pt idx="28">
                  <c:v>5.3620200000000003E-3</c:v>
                </c:pt>
                <c:pt idx="29">
                  <c:v>5.4674199999999997E-3</c:v>
                </c:pt>
                <c:pt idx="30">
                  <c:v>5.5753600000000023E-3</c:v>
                </c:pt>
                <c:pt idx="31">
                  <c:v>5.6859100000000006E-3</c:v>
                </c:pt>
                <c:pt idx="32">
                  <c:v>5.7991600000000029E-3</c:v>
                </c:pt>
                <c:pt idx="33">
                  <c:v>5.9151700000000017E-3</c:v>
                </c:pt>
                <c:pt idx="34">
                  <c:v>6.0340300000000019E-3</c:v>
                </c:pt>
                <c:pt idx="35">
                  <c:v>6.1558200000000011E-3</c:v>
                </c:pt>
                <c:pt idx="36">
                  <c:v>6.2806300000000032E-3</c:v>
                </c:pt>
                <c:pt idx="37">
                  <c:v>6.4085400000000025E-3</c:v>
                </c:pt>
                <c:pt idx="38">
                  <c:v>6.5396400000000054E-3</c:v>
                </c:pt>
                <c:pt idx="39">
                  <c:v>6.6740400000000026E-3</c:v>
                </c:pt>
                <c:pt idx="40">
                  <c:v>6.8118300000000014E-3</c:v>
                </c:pt>
                <c:pt idx="41">
                  <c:v>6.9531100000000019E-3</c:v>
                </c:pt>
                <c:pt idx="42">
                  <c:v>7.0979800000000003E-3</c:v>
                </c:pt>
                <c:pt idx="43">
                  <c:v>7.2465600000000043E-3</c:v>
                </c:pt>
                <c:pt idx="44">
                  <c:v>7.3989600000000022E-3</c:v>
                </c:pt>
                <c:pt idx="45">
                  <c:v>7.5552800000000028E-3</c:v>
                </c:pt>
                <c:pt idx="46">
                  <c:v>7.7156700000000035E-3</c:v>
                </c:pt>
                <c:pt idx="47">
                  <c:v>7.8802300000000037E-3</c:v>
                </c:pt>
                <c:pt idx="48">
                  <c:v>8.0490900000000035E-3</c:v>
                </c:pt>
                <c:pt idx="49">
                  <c:v>8.2224000000000047E-3</c:v>
                </c:pt>
                <c:pt idx="50">
                  <c:v>8.4002900000000047E-3</c:v>
                </c:pt>
                <c:pt idx="51">
                  <c:v>8.5829000000000061E-3</c:v>
                </c:pt>
                <c:pt idx="52">
                  <c:v>8.7703900000000046E-3</c:v>
                </c:pt>
                <c:pt idx="53">
                  <c:v>8.9629000000000063E-3</c:v>
                </c:pt>
                <c:pt idx="54">
                  <c:v>9.1606000000000048E-3</c:v>
                </c:pt>
                <c:pt idx="55">
                  <c:v>9.3636500000000081E-3</c:v>
                </c:pt>
                <c:pt idx="56">
                  <c:v>9.5722300000000045E-3</c:v>
                </c:pt>
                <c:pt idx="57">
                  <c:v>9.7865000000000035E-3</c:v>
                </c:pt>
                <c:pt idx="58">
                  <c:v>1.0006700000000002E-2</c:v>
                </c:pt>
                <c:pt idx="59">
                  <c:v>1.02329E-2</c:v>
                </c:pt>
                <c:pt idx="60">
                  <c:v>1.0465500000000004E-2</c:v>
                </c:pt>
                <c:pt idx="61">
                  <c:v>1.0704500000000007E-2</c:v>
                </c:pt>
                <c:pt idx="62">
                  <c:v>1.09502E-2</c:v>
                </c:pt>
                <c:pt idx="63">
                  <c:v>1.1202800000000008E-2</c:v>
                </c:pt>
                <c:pt idx="64">
                  <c:v>1.1462600000000003E-2</c:v>
                </c:pt>
                <c:pt idx="65">
                  <c:v>1.1729800000000007E-2</c:v>
                </c:pt>
                <c:pt idx="66">
                  <c:v>1.2004700000000004E-2</c:v>
                </c:pt>
                <c:pt idx="67">
                  <c:v>1.2287400000000004E-2</c:v>
                </c:pt>
                <c:pt idx="68">
                  <c:v>1.2578400000000002E-2</c:v>
                </c:pt>
                <c:pt idx="69">
                  <c:v>1.2877700000000001E-2</c:v>
                </c:pt>
                <c:pt idx="70">
                  <c:v>1.3185900000000002E-2</c:v>
                </c:pt>
                <c:pt idx="71">
                  <c:v>1.3503100000000007E-2</c:v>
                </c:pt>
                <c:pt idx="72">
                  <c:v>1.3829600000000003E-2</c:v>
                </c:pt>
                <c:pt idx="73">
                  <c:v>1.41659E-2</c:v>
                </c:pt>
                <c:pt idx="74">
                  <c:v>1.4512199999999999E-2</c:v>
                </c:pt>
                <c:pt idx="75">
                  <c:v>1.4868899999999999E-2</c:v>
                </c:pt>
                <c:pt idx="76">
                  <c:v>1.5236400000000002E-2</c:v>
                </c:pt>
                <c:pt idx="77">
                  <c:v>1.5615000000000002E-2</c:v>
                </c:pt>
                <c:pt idx="78">
                  <c:v>1.6005200000000004E-2</c:v>
                </c:pt>
                <c:pt idx="79">
                  <c:v>1.6407400000000006E-2</c:v>
                </c:pt>
                <c:pt idx="80">
                  <c:v>1.6821900000000008E-2</c:v>
                </c:pt>
                <c:pt idx="81">
                  <c:v>1.7249400000000008E-2</c:v>
                </c:pt>
                <c:pt idx="82">
                  <c:v>1.7690200000000003E-2</c:v>
                </c:pt>
                <c:pt idx="83">
                  <c:v>1.8144800000000006E-2</c:v>
                </c:pt>
                <c:pt idx="84">
                  <c:v>1.8613800000000003E-2</c:v>
                </c:pt>
                <c:pt idx="85">
                  <c:v>1.9097600000000003E-2</c:v>
                </c:pt>
                <c:pt idx="86">
                  <c:v>1.95969E-2</c:v>
                </c:pt>
                <c:pt idx="87">
                  <c:v>2.0112300000000007E-2</c:v>
                </c:pt>
                <c:pt idx="88">
                  <c:v>2.0644300000000015E-2</c:v>
                </c:pt>
                <c:pt idx="89">
                  <c:v>2.1193600000000007E-2</c:v>
                </c:pt>
                <c:pt idx="90">
                  <c:v>2.1760900000000007E-2</c:v>
                </c:pt>
                <c:pt idx="91">
                  <c:v>2.2346800000000007E-2</c:v>
                </c:pt>
                <c:pt idx="92">
                  <c:v>2.2952100000000007E-2</c:v>
                </c:pt>
                <c:pt idx="93">
                  <c:v>2.3577600000000004E-2</c:v>
                </c:pt>
                <c:pt idx="94">
                  <c:v>2.4223999999999999E-2</c:v>
                </c:pt>
                <c:pt idx="95">
                  <c:v>2.4892100000000007E-2</c:v>
                </c:pt>
                <c:pt idx="96">
                  <c:v>2.5583000000000009E-2</c:v>
                </c:pt>
                <c:pt idx="97">
                  <c:v>2.6297400000000005E-2</c:v>
                </c:pt>
                <c:pt idx="98">
                  <c:v>2.7036300000000013E-2</c:v>
                </c:pt>
                <c:pt idx="99">
                  <c:v>2.7800800000000014E-2</c:v>
                </c:pt>
                <c:pt idx="100">
                  <c:v>2.8591800000000007E-2</c:v>
                </c:pt>
                <c:pt idx="101">
                  <c:v>2.9410400000000003E-2</c:v>
                </c:pt>
                <c:pt idx="102">
                  <c:v>3.0257900000000015E-2</c:v>
                </c:pt>
                <c:pt idx="103">
                  <c:v>3.1135500000000014E-2</c:v>
                </c:pt>
                <c:pt idx="104">
                  <c:v>3.2044300000000012E-2</c:v>
                </c:pt>
                <c:pt idx="105">
                  <c:v>3.2985700000000014E-2</c:v>
                </c:pt>
                <c:pt idx="106">
                  <c:v>3.3961100000000001E-2</c:v>
                </c:pt>
                <c:pt idx="107">
                  <c:v>3.497200000000001E-2</c:v>
                </c:pt>
                <c:pt idx="108">
                  <c:v>3.6019900000000014E-2</c:v>
                </c:pt>
                <c:pt idx="109">
                  <c:v>3.7106400000000005E-2</c:v>
                </c:pt>
                <c:pt idx="110">
                  <c:v>3.8233200000000016E-2</c:v>
                </c:pt>
                <c:pt idx="111">
                  <c:v>3.9402100000000016E-2</c:v>
                </c:pt>
                <c:pt idx="112">
                  <c:v>4.0615000000000012E-2</c:v>
                </c:pt>
                <c:pt idx="113">
                  <c:v>4.1873700000000007E-2</c:v>
                </c:pt>
                <c:pt idx="114">
                  <c:v>4.3180499999999997E-2</c:v>
                </c:pt>
                <c:pt idx="115">
                  <c:v>4.4537400000000019E-2</c:v>
                </c:pt>
                <c:pt idx="116">
                  <c:v>4.5946700000000014E-2</c:v>
                </c:pt>
                <c:pt idx="117">
                  <c:v>4.741090000000002E-2</c:v>
                </c:pt>
                <c:pt idx="118">
                  <c:v>4.8932500000000018E-2</c:v>
                </c:pt>
                <c:pt idx="119">
                  <c:v>5.0514200000000016E-2</c:v>
                </c:pt>
                <c:pt idx="120">
                  <c:v>5.2158800000000012E-2</c:v>
                </c:pt>
                <c:pt idx="121">
                  <c:v>5.3869300000000009E-2</c:v>
                </c:pt>
                <c:pt idx="122">
                  <c:v>5.5648799999999991E-2</c:v>
                </c:pt>
                <c:pt idx="123">
                  <c:v>5.750060000000002E-2</c:v>
                </c:pt>
                <c:pt idx="124">
                  <c:v>5.9428300000000017E-2</c:v>
                </c:pt>
                <c:pt idx="125">
                  <c:v>6.1435400000000015E-2</c:v>
                </c:pt>
                <c:pt idx="126">
                  <c:v>6.3525999999999999E-2</c:v>
                </c:pt>
                <c:pt idx="127">
                  <c:v>6.5704200000000032E-2</c:v>
                </c:pt>
                <c:pt idx="128">
                  <c:v>6.7974300000000001E-2</c:v>
                </c:pt>
                <c:pt idx="129">
                  <c:v>7.0340899999999998E-2</c:v>
                </c:pt>
                <c:pt idx="130">
                  <c:v>7.2809000000000013E-2</c:v>
                </c:pt>
                <c:pt idx="131">
                  <c:v>7.5383600000000023E-2</c:v>
                </c:pt>
                <c:pt idx="132">
                  <c:v>7.8070300000000009E-2</c:v>
                </c:pt>
                <c:pt idx="133">
                  <c:v>8.087500000000003E-2</c:v>
                </c:pt>
                <c:pt idx="134">
                  <c:v>8.3803600000000006E-2</c:v>
                </c:pt>
                <c:pt idx="135">
                  <c:v>8.6862900000000007E-2</c:v>
                </c:pt>
                <c:pt idx="136">
                  <c:v>9.005970000000002E-2</c:v>
                </c:pt>
                <c:pt idx="137">
                  <c:v>9.3401300000000034E-2</c:v>
                </c:pt>
                <c:pt idx="138">
                  <c:v>9.6895700000000029E-2</c:v>
                </c:pt>
                <c:pt idx="139">
                  <c:v>0.100551</c:v>
                </c:pt>
                <c:pt idx="140">
                  <c:v>0.10437600000000002</c:v>
                </c:pt>
                <c:pt idx="141">
                  <c:v>0.10838100000000002</c:v>
                </c:pt>
                <c:pt idx="142">
                  <c:v>0.11257399999999998</c:v>
                </c:pt>
                <c:pt idx="143">
                  <c:v>0.11696800000000002</c:v>
                </c:pt>
                <c:pt idx="144">
                  <c:v>0.12157300000000003</c:v>
                </c:pt>
                <c:pt idx="145">
                  <c:v>0.12640100000000001</c:v>
                </c:pt>
                <c:pt idx="146">
                  <c:v>0.13146600000000006</c:v>
                </c:pt>
                <c:pt idx="147">
                  <c:v>0.13678000000000001</c:v>
                </c:pt>
                <c:pt idx="148">
                  <c:v>0.14235900000000001</c:v>
                </c:pt>
                <c:pt idx="149">
                  <c:v>0.14821900000000007</c:v>
                </c:pt>
                <c:pt idx="150">
                  <c:v>0.15437600000000001</c:v>
                </c:pt>
                <c:pt idx="151">
                  <c:v>0.16084900000000005</c:v>
                </c:pt>
                <c:pt idx="152">
                  <c:v>0.16765500000000003</c:v>
                </c:pt>
                <c:pt idx="153">
                  <c:v>0.17481700000000006</c:v>
                </c:pt>
                <c:pt idx="154">
                  <c:v>0.18235599999999999</c:v>
                </c:pt>
                <c:pt idx="155">
                  <c:v>0.19029600000000005</c:v>
                </c:pt>
                <c:pt idx="156">
                  <c:v>0.19866300000000003</c:v>
                </c:pt>
                <c:pt idx="157">
                  <c:v>0.20748200000000006</c:v>
                </c:pt>
                <c:pt idx="158">
                  <c:v>0.21678500000000006</c:v>
                </c:pt>
                <c:pt idx="159">
                  <c:v>0.22660200000000003</c:v>
                </c:pt>
                <c:pt idx="160">
                  <c:v>0.23696800000000007</c:v>
                </c:pt>
                <c:pt idx="161">
                  <c:v>0.24791800000000011</c:v>
                </c:pt>
                <c:pt idx="162">
                  <c:v>0.25949300000000003</c:v>
                </c:pt>
                <c:pt idx="163">
                  <c:v>0.27173399999999998</c:v>
                </c:pt>
                <c:pt idx="164">
                  <c:v>0.28468800000000011</c:v>
                </c:pt>
                <c:pt idx="165">
                  <c:v>0.29840400000000011</c:v>
                </c:pt>
                <c:pt idx="166">
                  <c:v>0.31293500000000002</c:v>
                </c:pt>
                <c:pt idx="167">
                  <c:v>0.32834000000000013</c:v>
                </c:pt>
                <c:pt idx="168">
                  <c:v>0.34468100000000007</c:v>
                </c:pt>
                <c:pt idx="169">
                  <c:v>0.36202600000000013</c:v>
                </c:pt>
                <c:pt idx="170">
                  <c:v>0.38044800000000012</c:v>
                </c:pt>
                <c:pt idx="171">
                  <c:v>0.40002800000000016</c:v>
                </c:pt>
                <c:pt idx="172">
                  <c:v>0.42085200000000011</c:v>
                </c:pt>
                <c:pt idx="173">
                  <c:v>0.44301500000000016</c:v>
                </c:pt>
                <c:pt idx="174">
                  <c:v>0.46661900000000001</c:v>
                </c:pt>
                <c:pt idx="175">
                  <c:v>0.49177700000000002</c:v>
                </c:pt>
                <c:pt idx="176">
                  <c:v>0.51861000000000002</c:v>
                </c:pt>
                <c:pt idx="177">
                  <c:v>0.54725299999999977</c:v>
                </c:pt>
                <c:pt idx="178">
                  <c:v>0.57784899999999995</c:v>
                </c:pt>
                <c:pt idx="179">
                  <c:v>0.61055999999999999</c:v>
                </c:pt>
                <c:pt idx="180">
                  <c:v>0.64555899999999999</c:v>
                </c:pt>
                <c:pt idx="181">
                  <c:v>0.68303700000000012</c:v>
                </c:pt>
                <c:pt idx="182">
                  <c:v>0.72320600000000002</c:v>
                </c:pt>
                <c:pt idx="183">
                  <c:v>0.76629400000000025</c:v>
                </c:pt>
                <c:pt idx="184">
                  <c:v>0.81255699999999975</c:v>
                </c:pt>
                <c:pt idx="185">
                  <c:v>0.86227299999999996</c:v>
                </c:pt>
                <c:pt idx="186">
                  <c:v>0.91575099999999998</c:v>
                </c:pt>
                <c:pt idx="187">
                  <c:v>0.97333199999999986</c:v>
                </c:pt>
                <c:pt idx="188">
                  <c:v>1.0353899999999998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764416"/>
        <c:axId val="30766592"/>
      </c:scatterChart>
      <c:valAx>
        <c:axId val="307644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Redshift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0766592"/>
        <c:crosses val="autoZero"/>
        <c:crossBetween val="midCat"/>
      </c:valAx>
      <c:valAx>
        <c:axId val="3076659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GB"/>
                  <a:t>Ionized Fraction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076441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 dirty="0" smtClean="0"/>
              <a:t>Apparent Schechter function evolving with</a:t>
            </a:r>
            <a:r>
              <a:rPr lang="en-GB" baseline="0" dirty="0" smtClean="0"/>
              <a:t> redshift</a:t>
            </a:r>
            <a:endParaRPr lang="en-GB" dirty="0"/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Sheet2!$B$2</c:f>
              <c:strCache>
                <c:ptCount val="1"/>
                <c:pt idx="0">
                  <c:v>5</c:v>
                </c:pt>
              </c:strCache>
            </c:strRef>
          </c:tx>
          <c:marker>
            <c:symbol val="none"/>
          </c:marker>
          <c:xVal>
            <c:numRef>
              <c:f>Sheet2!$A$3:$A$191</c:f>
              <c:numCache>
                <c:formatCode>General</c:formatCode>
                <c:ptCount val="189"/>
                <c:pt idx="0">
                  <c:v>21.1</c:v>
                </c:pt>
                <c:pt idx="1">
                  <c:v>21.2</c:v>
                </c:pt>
                <c:pt idx="2">
                  <c:v>21.3</c:v>
                </c:pt>
                <c:pt idx="3">
                  <c:v>21.4</c:v>
                </c:pt>
                <c:pt idx="4">
                  <c:v>21.5</c:v>
                </c:pt>
                <c:pt idx="5">
                  <c:v>21.6</c:v>
                </c:pt>
                <c:pt idx="6">
                  <c:v>21.7</c:v>
                </c:pt>
                <c:pt idx="7">
                  <c:v>21.8</c:v>
                </c:pt>
                <c:pt idx="8">
                  <c:v>21.9</c:v>
                </c:pt>
                <c:pt idx="9">
                  <c:v>22</c:v>
                </c:pt>
                <c:pt idx="10">
                  <c:v>22.1</c:v>
                </c:pt>
                <c:pt idx="11">
                  <c:v>22.2</c:v>
                </c:pt>
                <c:pt idx="12">
                  <c:v>22.3</c:v>
                </c:pt>
                <c:pt idx="13">
                  <c:v>22.4</c:v>
                </c:pt>
                <c:pt idx="14">
                  <c:v>22.5</c:v>
                </c:pt>
                <c:pt idx="15">
                  <c:v>22.6</c:v>
                </c:pt>
                <c:pt idx="16">
                  <c:v>22.7</c:v>
                </c:pt>
                <c:pt idx="17">
                  <c:v>22.8</c:v>
                </c:pt>
                <c:pt idx="18">
                  <c:v>22.9</c:v>
                </c:pt>
                <c:pt idx="19">
                  <c:v>23</c:v>
                </c:pt>
                <c:pt idx="20">
                  <c:v>23.1</c:v>
                </c:pt>
                <c:pt idx="21">
                  <c:v>23.2</c:v>
                </c:pt>
                <c:pt idx="22">
                  <c:v>23.3</c:v>
                </c:pt>
                <c:pt idx="23">
                  <c:v>23.4</c:v>
                </c:pt>
                <c:pt idx="24">
                  <c:v>23.5</c:v>
                </c:pt>
                <c:pt idx="25">
                  <c:v>23.6</c:v>
                </c:pt>
                <c:pt idx="26">
                  <c:v>23.7</c:v>
                </c:pt>
                <c:pt idx="27">
                  <c:v>23.8</c:v>
                </c:pt>
                <c:pt idx="28">
                  <c:v>23.9</c:v>
                </c:pt>
                <c:pt idx="29">
                  <c:v>24</c:v>
                </c:pt>
                <c:pt idx="30">
                  <c:v>24.1</c:v>
                </c:pt>
                <c:pt idx="31">
                  <c:v>24.2</c:v>
                </c:pt>
                <c:pt idx="32">
                  <c:v>24.3</c:v>
                </c:pt>
                <c:pt idx="33">
                  <c:v>24.4</c:v>
                </c:pt>
                <c:pt idx="34">
                  <c:v>24.5</c:v>
                </c:pt>
                <c:pt idx="35">
                  <c:v>24.6</c:v>
                </c:pt>
                <c:pt idx="36">
                  <c:v>24.7</c:v>
                </c:pt>
                <c:pt idx="37">
                  <c:v>24.8</c:v>
                </c:pt>
                <c:pt idx="38">
                  <c:v>24.9</c:v>
                </c:pt>
                <c:pt idx="39">
                  <c:v>25</c:v>
                </c:pt>
                <c:pt idx="40">
                  <c:v>25.1</c:v>
                </c:pt>
                <c:pt idx="41">
                  <c:v>25.2</c:v>
                </c:pt>
                <c:pt idx="42">
                  <c:v>25.3</c:v>
                </c:pt>
                <c:pt idx="43">
                  <c:v>25.4</c:v>
                </c:pt>
                <c:pt idx="44">
                  <c:v>25.5</c:v>
                </c:pt>
                <c:pt idx="45">
                  <c:v>25.6</c:v>
                </c:pt>
                <c:pt idx="46">
                  <c:v>25.7</c:v>
                </c:pt>
                <c:pt idx="47">
                  <c:v>25.8</c:v>
                </c:pt>
                <c:pt idx="48">
                  <c:v>25.9</c:v>
                </c:pt>
                <c:pt idx="49">
                  <c:v>26</c:v>
                </c:pt>
                <c:pt idx="50">
                  <c:v>26.1</c:v>
                </c:pt>
                <c:pt idx="51">
                  <c:v>26.2</c:v>
                </c:pt>
                <c:pt idx="52">
                  <c:v>26.3</c:v>
                </c:pt>
                <c:pt idx="53">
                  <c:v>26.4</c:v>
                </c:pt>
                <c:pt idx="54">
                  <c:v>26.5</c:v>
                </c:pt>
                <c:pt idx="55">
                  <c:v>26.6</c:v>
                </c:pt>
                <c:pt idx="56">
                  <c:v>26.7</c:v>
                </c:pt>
                <c:pt idx="57">
                  <c:v>26.8</c:v>
                </c:pt>
                <c:pt idx="58">
                  <c:v>26.9</c:v>
                </c:pt>
                <c:pt idx="59">
                  <c:v>27</c:v>
                </c:pt>
                <c:pt idx="60">
                  <c:v>27.1</c:v>
                </c:pt>
                <c:pt idx="61">
                  <c:v>27.2</c:v>
                </c:pt>
                <c:pt idx="62">
                  <c:v>27.3</c:v>
                </c:pt>
                <c:pt idx="63">
                  <c:v>27.4</c:v>
                </c:pt>
                <c:pt idx="64">
                  <c:v>27.5</c:v>
                </c:pt>
                <c:pt idx="65">
                  <c:v>27.6</c:v>
                </c:pt>
                <c:pt idx="66">
                  <c:v>27.7</c:v>
                </c:pt>
                <c:pt idx="67">
                  <c:v>27.8</c:v>
                </c:pt>
                <c:pt idx="68">
                  <c:v>27.9</c:v>
                </c:pt>
                <c:pt idx="69">
                  <c:v>28</c:v>
                </c:pt>
                <c:pt idx="70">
                  <c:v>28.1</c:v>
                </c:pt>
                <c:pt idx="71">
                  <c:v>28.2</c:v>
                </c:pt>
                <c:pt idx="72">
                  <c:v>28.3</c:v>
                </c:pt>
                <c:pt idx="73">
                  <c:v>28.4</c:v>
                </c:pt>
                <c:pt idx="74">
                  <c:v>28.5</c:v>
                </c:pt>
                <c:pt idx="75">
                  <c:v>28.6</c:v>
                </c:pt>
                <c:pt idx="76">
                  <c:v>28.7</c:v>
                </c:pt>
                <c:pt idx="77">
                  <c:v>28.8</c:v>
                </c:pt>
                <c:pt idx="78">
                  <c:v>28.9</c:v>
                </c:pt>
                <c:pt idx="79">
                  <c:v>29</c:v>
                </c:pt>
                <c:pt idx="80">
                  <c:v>29.1</c:v>
                </c:pt>
                <c:pt idx="81">
                  <c:v>29.2</c:v>
                </c:pt>
                <c:pt idx="82">
                  <c:v>29.3</c:v>
                </c:pt>
                <c:pt idx="83">
                  <c:v>29.4</c:v>
                </c:pt>
                <c:pt idx="84">
                  <c:v>29.5</c:v>
                </c:pt>
                <c:pt idx="85">
                  <c:v>29.6</c:v>
                </c:pt>
                <c:pt idx="86">
                  <c:v>29.7</c:v>
                </c:pt>
                <c:pt idx="87">
                  <c:v>29.8</c:v>
                </c:pt>
                <c:pt idx="88">
                  <c:v>29.9</c:v>
                </c:pt>
                <c:pt idx="89">
                  <c:v>30</c:v>
                </c:pt>
                <c:pt idx="90">
                  <c:v>30.1</c:v>
                </c:pt>
                <c:pt idx="91">
                  <c:v>30.2</c:v>
                </c:pt>
                <c:pt idx="92">
                  <c:v>30.3</c:v>
                </c:pt>
                <c:pt idx="93">
                  <c:v>30.4</c:v>
                </c:pt>
                <c:pt idx="94">
                  <c:v>30.5</c:v>
                </c:pt>
                <c:pt idx="95">
                  <c:v>30.6</c:v>
                </c:pt>
                <c:pt idx="96">
                  <c:v>30.7</c:v>
                </c:pt>
                <c:pt idx="97">
                  <c:v>30.8</c:v>
                </c:pt>
                <c:pt idx="98">
                  <c:v>30.9</c:v>
                </c:pt>
                <c:pt idx="99">
                  <c:v>31</c:v>
                </c:pt>
                <c:pt idx="100">
                  <c:v>31.1</c:v>
                </c:pt>
                <c:pt idx="101">
                  <c:v>31.2</c:v>
                </c:pt>
                <c:pt idx="102">
                  <c:v>31.3</c:v>
                </c:pt>
                <c:pt idx="103">
                  <c:v>31.4</c:v>
                </c:pt>
                <c:pt idx="104">
                  <c:v>31.5</c:v>
                </c:pt>
                <c:pt idx="105">
                  <c:v>31.6</c:v>
                </c:pt>
                <c:pt idx="106">
                  <c:v>31.7</c:v>
                </c:pt>
                <c:pt idx="107">
                  <c:v>31.8</c:v>
                </c:pt>
                <c:pt idx="108">
                  <c:v>31.9</c:v>
                </c:pt>
                <c:pt idx="109">
                  <c:v>32</c:v>
                </c:pt>
                <c:pt idx="110">
                  <c:v>32.1</c:v>
                </c:pt>
                <c:pt idx="111">
                  <c:v>32.200000000000003</c:v>
                </c:pt>
                <c:pt idx="112">
                  <c:v>32.299999999999997</c:v>
                </c:pt>
                <c:pt idx="113">
                  <c:v>32.4</c:v>
                </c:pt>
                <c:pt idx="114">
                  <c:v>32.5</c:v>
                </c:pt>
                <c:pt idx="115">
                  <c:v>32.6</c:v>
                </c:pt>
                <c:pt idx="116">
                  <c:v>32.700000000000003</c:v>
                </c:pt>
                <c:pt idx="117">
                  <c:v>32.799999999999997</c:v>
                </c:pt>
                <c:pt idx="118">
                  <c:v>32.9</c:v>
                </c:pt>
                <c:pt idx="119">
                  <c:v>33</c:v>
                </c:pt>
                <c:pt idx="120">
                  <c:v>33.1</c:v>
                </c:pt>
                <c:pt idx="121">
                  <c:v>33.200000000000003</c:v>
                </c:pt>
                <c:pt idx="122">
                  <c:v>33.299999999999997</c:v>
                </c:pt>
                <c:pt idx="123">
                  <c:v>33.4</c:v>
                </c:pt>
                <c:pt idx="124">
                  <c:v>33.5</c:v>
                </c:pt>
                <c:pt idx="125">
                  <c:v>33.6</c:v>
                </c:pt>
                <c:pt idx="126">
                  <c:v>33.700000000000003</c:v>
                </c:pt>
                <c:pt idx="127">
                  <c:v>33.799999999999997</c:v>
                </c:pt>
                <c:pt idx="128">
                  <c:v>33.9</c:v>
                </c:pt>
                <c:pt idx="129">
                  <c:v>34</c:v>
                </c:pt>
                <c:pt idx="130">
                  <c:v>34.1</c:v>
                </c:pt>
                <c:pt idx="131">
                  <c:v>34.200000000000003</c:v>
                </c:pt>
                <c:pt idx="132">
                  <c:v>34.299999999999997</c:v>
                </c:pt>
                <c:pt idx="133">
                  <c:v>34.4</c:v>
                </c:pt>
                <c:pt idx="134">
                  <c:v>34.5</c:v>
                </c:pt>
                <c:pt idx="135">
                  <c:v>34.6</c:v>
                </c:pt>
                <c:pt idx="136">
                  <c:v>34.700000000000003</c:v>
                </c:pt>
                <c:pt idx="137">
                  <c:v>34.799999999999997</c:v>
                </c:pt>
                <c:pt idx="138">
                  <c:v>34.9</c:v>
                </c:pt>
                <c:pt idx="139">
                  <c:v>35</c:v>
                </c:pt>
                <c:pt idx="140">
                  <c:v>35.1</c:v>
                </c:pt>
                <c:pt idx="141">
                  <c:v>35.200000000000003</c:v>
                </c:pt>
                <c:pt idx="142">
                  <c:v>35.299999999999997</c:v>
                </c:pt>
                <c:pt idx="143">
                  <c:v>35.4</c:v>
                </c:pt>
                <c:pt idx="144">
                  <c:v>35.5</c:v>
                </c:pt>
                <c:pt idx="145">
                  <c:v>35.6</c:v>
                </c:pt>
                <c:pt idx="146">
                  <c:v>35.700000000000003</c:v>
                </c:pt>
                <c:pt idx="147">
                  <c:v>35.799999999999997</c:v>
                </c:pt>
                <c:pt idx="148">
                  <c:v>35.9</c:v>
                </c:pt>
                <c:pt idx="149">
                  <c:v>36</c:v>
                </c:pt>
                <c:pt idx="150">
                  <c:v>36.1</c:v>
                </c:pt>
                <c:pt idx="151">
                  <c:v>36.200000000000003</c:v>
                </c:pt>
                <c:pt idx="152">
                  <c:v>36.299999999999997</c:v>
                </c:pt>
                <c:pt idx="153">
                  <c:v>36.4</c:v>
                </c:pt>
                <c:pt idx="154">
                  <c:v>36.5</c:v>
                </c:pt>
                <c:pt idx="155">
                  <c:v>36.6</c:v>
                </c:pt>
                <c:pt idx="156">
                  <c:v>36.700000000000003</c:v>
                </c:pt>
                <c:pt idx="157">
                  <c:v>36.799999999999997</c:v>
                </c:pt>
                <c:pt idx="158">
                  <c:v>36.9</c:v>
                </c:pt>
                <c:pt idx="159">
                  <c:v>37</c:v>
                </c:pt>
                <c:pt idx="160">
                  <c:v>37.1</c:v>
                </c:pt>
                <c:pt idx="161">
                  <c:v>37.200000000000003</c:v>
                </c:pt>
                <c:pt idx="162">
                  <c:v>37.299999999999997</c:v>
                </c:pt>
                <c:pt idx="163">
                  <c:v>37.4</c:v>
                </c:pt>
                <c:pt idx="164">
                  <c:v>37.5</c:v>
                </c:pt>
                <c:pt idx="165">
                  <c:v>37.6</c:v>
                </c:pt>
                <c:pt idx="166">
                  <c:v>37.700000000000003</c:v>
                </c:pt>
                <c:pt idx="167">
                  <c:v>37.799999999999997</c:v>
                </c:pt>
                <c:pt idx="168">
                  <c:v>37.9</c:v>
                </c:pt>
                <c:pt idx="169">
                  <c:v>38</c:v>
                </c:pt>
                <c:pt idx="170">
                  <c:v>38.1</c:v>
                </c:pt>
                <c:pt idx="171">
                  <c:v>38.200000000000003</c:v>
                </c:pt>
                <c:pt idx="172">
                  <c:v>38.299999999999997</c:v>
                </c:pt>
                <c:pt idx="173">
                  <c:v>38.4</c:v>
                </c:pt>
                <c:pt idx="174">
                  <c:v>38.5</c:v>
                </c:pt>
                <c:pt idx="175">
                  <c:v>38.6</c:v>
                </c:pt>
                <c:pt idx="176">
                  <c:v>38.700000000000003</c:v>
                </c:pt>
                <c:pt idx="177">
                  <c:v>38.799999999999997</c:v>
                </c:pt>
                <c:pt idx="178">
                  <c:v>38.9</c:v>
                </c:pt>
                <c:pt idx="179">
                  <c:v>39</c:v>
                </c:pt>
                <c:pt idx="180">
                  <c:v>39.1</c:v>
                </c:pt>
                <c:pt idx="181">
                  <c:v>39.200000000000003</c:v>
                </c:pt>
                <c:pt idx="182">
                  <c:v>39.299999999999997</c:v>
                </c:pt>
                <c:pt idx="183">
                  <c:v>39.4</c:v>
                </c:pt>
                <c:pt idx="184">
                  <c:v>39.5</c:v>
                </c:pt>
                <c:pt idx="185">
                  <c:v>39.6</c:v>
                </c:pt>
                <c:pt idx="186">
                  <c:v>39.700000000000003</c:v>
                </c:pt>
                <c:pt idx="187">
                  <c:v>39.799999999999997</c:v>
                </c:pt>
                <c:pt idx="188">
                  <c:v>39.9</c:v>
                </c:pt>
              </c:numCache>
            </c:numRef>
          </c:xVal>
          <c:yVal>
            <c:numRef>
              <c:f>Sheet2!$B$3:$B$191</c:f>
              <c:numCache>
                <c:formatCode>General</c:formatCode>
                <c:ptCount val="189"/>
                <c:pt idx="1">
                  <c:v>-309.54199999999997</c:v>
                </c:pt>
                <c:pt idx="2">
                  <c:v>-282.72399999999999</c:v>
                </c:pt>
                <c:pt idx="3">
                  <c:v>-258.26400000000001</c:v>
                </c:pt>
                <c:pt idx="4">
                  <c:v>-235.953</c:v>
                </c:pt>
                <c:pt idx="5">
                  <c:v>-215.60300000000001</c:v>
                </c:pt>
                <c:pt idx="6">
                  <c:v>-197.041</c:v>
                </c:pt>
                <c:pt idx="7">
                  <c:v>-180.11</c:v>
                </c:pt>
                <c:pt idx="8">
                  <c:v>-164.66499999999999</c:v>
                </c:pt>
                <c:pt idx="9">
                  <c:v>-150.577</c:v>
                </c:pt>
                <c:pt idx="10">
                  <c:v>-137.726</c:v>
                </c:pt>
                <c:pt idx="11">
                  <c:v>-126.004</c:v>
                </c:pt>
                <c:pt idx="12">
                  <c:v>-115.31</c:v>
                </c:pt>
                <c:pt idx="13">
                  <c:v>-105.554</c:v>
                </c:pt>
                <c:pt idx="14">
                  <c:v>-96.654399999999995</c:v>
                </c:pt>
                <c:pt idx="15">
                  <c:v>-88.5351</c:v>
                </c:pt>
                <c:pt idx="16">
                  <c:v>-81.127600000000001</c:v>
                </c:pt>
                <c:pt idx="17">
                  <c:v>-74.369299999999996</c:v>
                </c:pt>
                <c:pt idx="18">
                  <c:v>-68.203100000000006</c:v>
                </c:pt>
                <c:pt idx="19">
                  <c:v>-62.576799999999999</c:v>
                </c:pt>
                <c:pt idx="20">
                  <c:v>-57.442999999999998</c:v>
                </c:pt>
                <c:pt idx="21">
                  <c:v>-52.758299999999998</c:v>
                </c:pt>
                <c:pt idx="22">
                  <c:v>-48.483199999999997</c:v>
                </c:pt>
                <c:pt idx="23">
                  <c:v>-44.581699999999998</c:v>
                </c:pt>
                <c:pt idx="24">
                  <c:v>-41.020899999999997</c:v>
                </c:pt>
                <c:pt idx="25">
                  <c:v>-37.770800000000001</c:v>
                </c:pt>
                <c:pt idx="26">
                  <c:v>-34.804099999999998</c:v>
                </c:pt>
                <c:pt idx="27">
                  <c:v>-32.095799999999997</c:v>
                </c:pt>
                <c:pt idx="28">
                  <c:v>-29.623200000000001</c:v>
                </c:pt>
                <c:pt idx="29">
                  <c:v>-27.365600000000001</c:v>
                </c:pt>
                <c:pt idx="30">
                  <c:v>-25.303999999999998</c:v>
                </c:pt>
                <c:pt idx="31">
                  <c:v>-23.421299999999999</c:v>
                </c:pt>
                <c:pt idx="32">
                  <c:v>-21.701599999999999</c:v>
                </c:pt>
                <c:pt idx="33">
                  <c:v>-20.130600000000001</c:v>
                </c:pt>
                <c:pt idx="34">
                  <c:v>-18.6953</c:v>
                </c:pt>
                <c:pt idx="35">
                  <c:v>-17.383600000000001</c:v>
                </c:pt>
                <c:pt idx="36">
                  <c:v>-16.184799999999999</c:v>
                </c:pt>
                <c:pt idx="37">
                  <c:v>-15.088800000000001</c:v>
                </c:pt>
                <c:pt idx="38">
                  <c:v>-14.0867</c:v>
                </c:pt>
                <c:pt idx="39">
                  <c:v>-13.170199999999999</c:v>
                </c:pt>
                <c:pt idx="40">
                  <c:v>-12.3317</c:v>
                </c:pt>
                <c:pt idx="41">
                  <c:v>-11.564399999999999</c:v>
                </c:pt>
                <c:pt idx="42">
                  <c:v>-10.8621</c:v>
                </c:pt>
                <c:pt idx="43">
                  <c:v>-10.2189</c:v>
                </c:pt>
                <c:pt idx="44">
                  <c:v>-9.6297200000000007</c:v>
                </c:pt>
                <c:pt idx="45">
                  <c:v>-9.0897900000000007</c:v>
                </c:pt>
                <c:pt idx="46">
                  <c:v>-8.5947700000000005</c:v>
                </c:pt>
                <c:pt idx="47">
                  <c:v>-8.1407100000000003</c:v>
                </c:pt>
                <c:pt idx="48">
                  <c:v>-7.7240099999999998</c:v>
                </c:pt>
                <c:pt idx="49">
                  <c:v>-7.34138</c:v>
                </c:pt>
                <c:pt idx="50">
                  <c:v>-6.9898199999999999</c:v>
                </c:pt>
                <c:pt idx="51">
                  <c:v>-6.6665999999999999</c:v>
                </c:pt>
                <c:pt idx="52">
                  <c:v>-6.3692299999999999</c:v>
                </c:pt>
                <c:pt idx="53">
                  <c:v>-6.0954199999999998</c:v>
                </c:pt>
                <c:pt idx="54">
                  <c:v>-5.8431100000000002</c:v>
                </c:pt>
                <c:pt idx="55">
                  <c:v>-5.6104099999999999</c:v>
                </c:pt>
                <c:pt idx="56">
                  <c:v>-5.3955799999999998</c:v>
                </c:pt>
                <c:pt idx="57">
                  <c:v>-5.1970700000000001</c:v>
                </c:pt>
                <c:pt idx="58">
                  <c:v>-5.01342</c:v>
                </c:pt>
                <c:pt idx="59">
                  <c:v>-4.8433400000000004</c:v>
                </c:pt>
                <c:pt idx="60">
                  <c:v>-4.6856299999999997</c:v>
                </c:pt>
                <c:pt idx="61">
                  <c:v>-4.5391899999999996</c:v>
                </c:pt>
                <c:pt idx="62">
                  <c:v>-4.4030500000000004</c:v>
                </c:pt>
                <c:pt idx="63">
                  <c:v>-4.2762900000000004</c:v>
                </c:pt>
                <c:pt idx="64">
                  <c:v>-4.1580899999999996</c:v>
                </c:pt>
                <c:pt idx="65">
                  <c:v>-4.0476999999999999</c:v>
                </c:pt>
                <c:pt idx="66">
                  <c:v>-3.94442</c:v>
                </c:pt>
                <c:pt idx="67">
                  <c:v>-3.8476300000000001</c:v>
                </c:pt>
                <c:pt idx="68">
                  <c:v>-3.7567699999999999</c:v>
                </c:pt>
                <c:pt idx="69">
                  <c:v>-3.6713</c:v>
                </c:pt>
                <c:pt idx="70">
                  <c:v>-3.59076</c:v>
                </c:pt>
                <c:pt idx="71">
                  <c:v>-3.51471</c:v>
                </c:pt>
                <c:pt idx="72">
                  <c:v>-3.4427599999999998</c:v>
                </c:pt>
                <c:pt idx="73">
                  <c:v>-3.3745400000000001</c:v>
                </c:pt>
                <c:pt idx="74">
                  <c:v>-3.3097300000000001</c:v>
                </c:pt>
                <c:pt idx="75">
                  <c:v>-3.2480199999999999</c:v>
                </c:pt>
                <c:pt idx="76">
                  <c:v>-3.1891500000000002</c:v>
                </c:pt>
                <c:pt idx="77">
                  <c:v>-3.13287</c:v>
                </c:pt>
                <c:pt idx="78">
                  <c:v>-3.0789399999999998</c:v>
                </c:pt>
                <c:pt idx="79">
                  <c:v>-3.0271599999999999</c:v>
                </c:pt>
                <c:pt idx="80">
                  <c:v>-2.9773399999999999</c:v>
                </c:pt>
                <c:pt idx="81">
                  <c:v>-2.9293100000000001</c:v>
                </c:pt>
                <c:pt idx="82">
                  <c:v>-2.8829099999999999</c:v>
                </c:pt>
                <c:pt idx="83">
                  <c:v>-2.8380000000000001</c:v>
                </c:pt>
                <c:pt idx="84">
                  <c:v>-2.7944399999999998</c:v>
                </c:pt>
                <c:pt idx="85">
                  <c:v>-2.7521200000000001</c:v>
                </c:pt>
                <c:pt idx="86">
                  <c:v>-2.7109299999999998</c:v>
                </c:pt>
                <c:pt idx="87">
                  <c:v>-2.6707700000000001</c:v>
                </c:pt>
                <c:pt idx="88">
                  <c:v>-2.6315499999999998</c:v>
                </c:pt>
                <c:pt idx="89">
                  <c:v>-2.5931799999999998</c:v>
                </c:pt>
                <c:pt idx="90">
                  <c:v>-2.55559</c:v>
                </c:pt>
                <c:pt idx="91">
                  <c:v>-2.51871</c:v>
                </c:pt>
                <c:pt idx="92">
                  <c:v>-2.4824899999999999</c:v>
                </c:pt>
                <c:pt idx="93">
                  <c:v>-2.44685</c:v>
                </c:pt>
                <c:pt idx="94">
                  <c:v>-2.4117600000000001</c:v>
                </c:pt>
                <c:pt idx="95">
                  <c:v>-2.3771599999999999</c:v>
                </c:pt>
                <c:pt idx="96">
                  <c:v>-2.343</c:v>
                </c:pt>
                <c:pt idx="97">
                  <c:v>-2.3092600000000001</c:v>
                </c:pt>
                <c:pt idx="98">
                  <c:v>-2.27589</c:v>
                </c:pt>
                <c:pt idx="99">
                  <c:v>-2.2428599999999999</c:v>
                </c:pt>
                <c:pt idx="100">
                  <c:v>-2.21014</c:v>
                </c:pt>
                <c:pt idx="101">
                  <c:v>-2.1777099999999998</c:v>
                </c:pt>
                <c:pt idx="102">
                  <c:v>-2.1455299999999999</c:v>
                </c:pt>
                <c:pt idx="103">
                  <c:v>-2.1135899999999999</c:v>
                </c:pt>
                <c:pt idx="104">
                  <c:v>-2.0818599999999998</c:v>
                </c:pt>
                <c:pt idx="105">
                  <c:v>-2.0503300000000002</c:v>
                </c:pt>
                <c:pt idx="106">
                  <c:v>-2.01898</c:v>
                </c:pt>
                <c:pt idx="107">
                  <c:v>-1.9877899999999999</c:v>
                </c:pt>
                <c:pt idx="108">
                  <c:v>-1.95675</c:v>
                </c:pt>
                <c:pt idx="109">
                  <c:v>-1.9258500000000001</c:v>
                </c:pt>
                <c:pt idx="110">
                  <c:v>-1.89507</c:v>
                </c:pt>
                <c:pt idx="111">
                  <c:v>-1.8644000000000001</c:v>
                </c:pt>
                <c:pt idx="112">
                  <c:v>-1.8338399999999999</c:v>
                </c:pt>
                <c:pt idx="113">
                  <c:v>-1.8033699999999999</c:v>
                </c:pt>
                <c:pt idx="114">
                  <c:v>-1.77298</c:v>
                </c:pt>
                <c:pt idx="115">
                  <c:v>-1.74268</c:v>
                </c:pt>
                <c:pt idx="116">
                  <c:v>-1.71244</c:v>
                </c:pt>
                <c:pt idx="117">
                  <c:v>-1.6822699999999999</c:v>
                </c:pt>
                <c:pt idx="118">
                  <c:v>-1.6521600000000001</c:v>
                </c:pt>
                <c:pt idx="119">
                  <c:v>-1.6221000000000001</c:v>
                </c:pt>
                <c:pt idx="120">
                  <c:v>-1.59209</c:v>
                </c:pt>
                <c:pt idx="121">
                  <c:v>-1.56213</c:v>
                </c:pt>
                <c:pt idx="122">
                  <c:v>-1.5322</c:v>
                </c:pt>
                <c:pt idx="123">
                  <c:v>-1.5023200000000001</c:v>
                </c:pt>
                <c:pt idx="124">
                  <c:v>-1.4724699999999999</c:v>
                </c:pt>
                <c:pt idx="125">
                  <c:v>-1.44265</c:v>
                </c:pt>
                <c:pt idx="126">
                  <c:v>-1.41286</c:v>
                </c:pt>
                <c:pt idx="127">
                  <c:v>-1.3830899999999999</c:v>
                </c:pt>
                <c:pt idx="128">
                  <c:v>-1.3533500000000001</c:v>
                </c:pt>
                <c:pt idx="129">
                  <c:v>-1.3236300000000001</c:v>
                </c:pt>
                <c:pt idx="130">
                  <c:v>-1.29393</c:v>
                </c:pt>
                <c:pt idx="131">
                  <c:v>-1.26424</c:v>
                </c:pt>
                <c:pt idx="132">
                  <c:v>-1.23458</c:v>
                </c:pt>
                <c:pt idx="133">
                  <c:v>-1.20492</c:v>
                </c:pt>
                <c:pt idx="134">
                  <c:v>-1.1752899999999999</c:v>
                </c:pt>
                <c:pt idx="135">
                  <c:v>-1.1456599999999999</c:v>
                </c:pt>
                <c:pt idx="136">
                  <c:v>-1.11605</c:v>
                </c:pt>
                <c:pt idx="137">
                  <c:v>-1.0864400000000001</c:v>
                </c:pt>
                <c:pt idx="138">
                  <c:v>-1.0568500000000001</c:v>
                </c:pt>
                <c:pt idx="139">
                  <c:v>-1.0272600000000001</c:v>
                </c:pt>
                <c:pt idx="140">
                  <c:v>-0.99768000000000001</c:v>
                </c:pt>
                <c:pt idx="141">
                  <c:v>-0.96810799999999997</c:v>
                </c:pt>
                <c:pt idx="142">
                  <c:v>-0.93854300000000002</c:v>
                </c:pt>
                <c:pt idx="143">
                  <c:v>-0.90898400000000001</c:v>
                </c:pt>
                <c:pt idx="144">
                  <c:v>-0.87943000000000005</c:v>
                </c:pt>
                <c:pt idx="145">
                  <c:v>-0.849881</c:v>
                </c:pt>
                <c:pt idx="146">
                  <c:v>-0.82033599999999995</c:v>
                </c:pt>
                <c:pt idx="147">
                  <c:v>-0.79079600000000005</c:v>
                </c:pt>
                <c:pt idx="148">
                  <c:v>-0.76125900000000002</c:v>
                </c:pt>
                <c:pt idx="149">
                  <c:v>-0.73172599999999999</c:v>
                </c:pt>
                <c:pt idx="150">
                  <c:v>-0.70219600000000004</c:v>
                </c:pt>
                <c:pt idx="151">
                  <c:v>-0.67266899999999996</c:v>
                </c:pt>
                <c:pt idx="152">
                  <c:v>-0.64314400000000005</c:v>
                </c:pt>
                <c:pt idx="153">
                  <c:v>-0.613622</c:v>
                </c:pt>
                <c:pt idx="154">
                  <c:v>-0.58410099999999998</c:v>
                </c:pt>
                <c:pt idx="155">
                  <c:v>-0.55458300000000005</c:v>
                </c:pt>
                <c:pt idx="156">
                  <c:v>-0.52506699999999995</c:v>
                </c:pt>
                <c:pt idx="157">
                  <c:v>-0.49555199999999999</c:v>
                </c:pt>
                <c:pt idx="158">
                  <c:v>-0.46603800000000001</c:v>
                </c:pt>
                <c:pt idx="159">
                  <c:v>-0.43652600000000003</c:v>
                </c:pt>
                <c:pt idx="160">
                  <c:v>-0.40701599999999999</c:v>
                </c:pt>
                <c:pt idx="161">
                  <c:v>-0.37750600000000001</c:v>
                </c:pt>
                <c:pt idx="162">
                  <c:v>-0.347997</c:v>
                </c:pt>
                <c:pt idx="163">
                  <c:v>-0.31849</c:v>
                </c:pt>
                <c:pt idx="164">
                  <c:v>-0.28898299999999999</c:v>
                </c:pt>
                <c:pt idx="165">
                  <c:v>-0.25947700000000001</c:v>
                </c:pt>
                <c:pt idx="166">
                  <c:v>-0.22997200000000001</c:v>
                </c:pt>
                <c:pt idx="167">
                  <c:v>-0.20046700000000001</c:v>
                </c:pt>
                <c:pt idx="168">
                  <c:v>-0.170963</c:v>
                </c:pt>
                <c:pt idx="169">
                  <c:v>-0.141459</c:v>
                </c:pt>
                <c:pt idx="170">
                  <c:v>-0.111956</c:v>
                </c:pt>
                <c:pt idx="171">
                  <c:v>-8.2453600000000002E-2</c:v>
                </c:pt>
                <c:pt idx="172">
                  <c:v>-5.2951400000000003E-2</c:v>
                </c:pt>
                <c:pt idx="173">
                  <c:v>-2.3449600000000001E-2</c:v>
                </c:pt>
                <c:pt idx="174">
                  <c:v>6.0518600000000001E-3</c:v>
                </c:pt>
                <c:pt idx="175">
                  <c:v>3.5553000000000001E-2</c:v>
                </c:pt>
                <c:pt idx="176">
                  <c:v>6.5053899999999998E-2</c:v>
                </c:pt>
                <c:pt idx="177">
                  <c:v>9.45545E-2</c:v>
                </c:pt>
                <c:pt idx="178">
                  <c:v>0.124055</c:v>
                </c:pt>
                <c:pt idx="179">
                  <c:v>0.153555</c:v>
                </c:pt>
                <c:pt idx="180">
                  <c:v>0.183055</c:v>
                </c:pt>
                <c:pt idx="181">
                  <c:v>0.21255499999999999</c:v>
                </c:pt>
                <c:pt idx="182">
                  <c:v>0.24205399999999999</c:v>
                </c:pt>
                <c:pt idx="183">
                  <c:v>0.27155400000000002</c:v>
                </c:pt>
                <c:pt idx="184">
                  <c:v>0.30105300000000002</c:v>
                </c:pt>
                <c:pt idx="185">
                  <c:v>0.33055299999999999</c:v>
                </c:pt>
                <c:pt idx="186">
                  <c:v>0.36005199999999998</c:v>
                </c:pt>
                <c:pt idx="187">
                  <c:v>0.38955099999999998</c:v>
                </c:pt>
                <c:pt idx="188">
                  <c:v>0.41904999999999998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Sheet2!$C$2</c:f>
              <c:strCache>
                <c:ptCount val="1"/>
                <c:pt idx="0">
                  <c:v>6</c:v>
                </c:pt>
              </c:strCache>
            </c:strRef>
          </c:tx>
          <c:marker>
            <c:symbol val="none"/>
          </c:marker>
          <c:xVal>
            <c:numRef>
              <c:f>Sheet2!$A$3:$A$191</c:f>
              <c:numCache>
                <c:formatCode>General</c:formatCode>
                <c:ptCount val="189"/>
                <c:pt idx="0">
                  <c:v>21.1</c:v>
                </c:pt>
                <c:pt idx="1">
                  <c:v>21.2</c:v>
                </c:pt>
                <c:pt idx="2">
                  <c:v>21.3</c:v>
                </c:pt>
                <c:pt idx="3">
                  <c:v>21.4</c:v>
                </c:pt>
                <c:pt idx="4">
                  <c:v>21.5</c:v>
                </c:pt>
                <c:pt idx="5">
                  <c:v>21.6</c:v>
                </c:pt>
                <c:pt idx="6">
                  <c:v>21.7</c:v>
                </c:pt>
                <c:pt idx="7">
                  <c:v>21.8</c:v>
                </c:pt>
                <c:pt idx="8">
                  <c:v>21.9</c:v>
                </c:pt>
                <c:pt idx="9">
                  <c:v>22</c:v>
                </c:pt>
                <c:pt idx="10">
                  <c:v>22.1</c:v>
                </c:pt>
                <c:pt idx="11">
                  <c:v>22.2</c:v>
                </c:pt>
                <c:pt idx="12">
                  <c:v>22.3</c:v>
                </c:pt>
                <c:pt idx="13">
                  <c:v>22.4</c:v>
                </c:pt>
                <c:pt idx="14">
                  <c:v>22.5</c:v>
                </c:pt>
                <c:pt idx="15">
                  <c:v>22.6</c:v>
                </c:pt>
                <c:pt idx="16">
                  <c:v>22.7</c:v>
                </c:pt>
                <c:pt idx="17">
                  <c:v>22.8</c:v>
                </c:pt>
                <c:pt idx="18">
                  <c:v>22.9</c:v>
                </c:pt>
                <c:pt idx="19">
                  <c:v>23</c:v>
                </c:pt>
                <c:pt idx="20">
                  <c:v>23.1</c:v>
                </c:pt>
                <c:pt idx="21">
                  <c:v>23.2</c:v>
                </c:pt>
                <c:pt idx="22">
                  <c:v>23.3</c:v>
                </c:pt>
                <c:pt idx="23">
                  <c:v>23.4</c:v>
                </c:pt>
                <c:pt idx="24">
                  <c:v>23.5</c:v>
                </c:pt>
                <c:pt idx="25">
                  <c:v>23.6</c:v>
                </c:pt>
                <c:pt idx="26">
                  <c:v>23.7</c:v>
                </c:pt>
                <c:pt idx="27">
                  <c:v>23.8</c:v>
                </c:pt>
                <c:pt idx="28">
                  <c:v>23.9</c:v>
                </c:pt>
                <c:pt idx="29">
                  <c:v>24</c:v>
                </c:pt>
                <c:pt idx="30">
                  <c:v>24.1</c:v>
                </c:pt>
                <c:pt idx="31">
                  <c:v>24.2</c:v>
                </c:pt>
                <c:pt idx="32">
                  <c:v>24.3</c:v>
                </c:pt>
                <c:pt idx="33">
                  <c:v>24.4</c:v>
                </c:pt>
                <c:pt idx="34">
                  <c:v>24.5</c:v>
                </c:pt>
                <c:pt idx="35">
                  <c:v>24.6</c:v>
                </c:pt>
                <c:pt idx="36">
                  <c:v>24.7</c:v>
                </c:pt>
                <c:pt idx="37">
                  <c:v>24.8</c:v>
                </c:pt>
                <c:pt idx="38">
                  <c:v>24.9</c:v>
                </c:pt>
                <c:pt idx="39">
                  <c:v>25</c:v>
                </c:pt>
                <c:pt idx="40">
                  <c:v>25.1</c:v>
                </c:pt>
                <c:pt idx="41">
                  <c:v>25.2</c:v>
                </c:pt>
                <c:pt idx="42">
                  <c:v>25.3</c:v>
                </c:pt>
                <c:pt idx="43">
                  <c:v>25.4</c:v>
                </c:pt>
                <c:pt idx="44">
                  <c:v>25.5</c:v>
                </c:pt>
                <c:pt idx="45">
                  <c:v>25.6</c:v>
                </c:pt>
                <c:pt idx="46">
                  <c:v>25.7</c:v>
                </c:pt>
                <c:pt idx="47">
                  <c:v>25.8</c:v>
                </c:pt>
                <c:pt idx="48">
                  <c:v>25.9</c:v>
                </c:pt>
                <c:pt idx="49">
                  <c:v>26</c:v>
                </c:pt>
                <c:pt idx="50">
                  <c:v>26.1</c:v>
                </c:pt>
                <c:pt idx="51">
                  <c:v>26.2</c:v>
                </c:pt>
                <c:pt idx="52">
                  <c:v>26.3</c:v>
                </c:pt>
                <c:pt idx="53">
                  <c:v>26.4</c:v>
                </c:pt>
                <c:pt idx="54">
                  <c:v>26.5</c:v>
                </c:pt>
                <c:pt idx="55">
                  <c:v>26.6</c:v>
                </c:pt>
                <c:pt idx="56">
                  <c:v>26.7</c:v>
                </c:pt>
                <c:pt idx="57">
                  <c:v>26.8</c:v>
                </c:pt>
                <c:pt idx="58">
                  <c:v>26.9</c:v>
                </c:pt>
                <c:pt idx="59">
                  <c:v>27</c:v>
                </c:pt>
                <c:pt idx="60">
                  <c:v>27.1</c:v>
                </c:pt>
                <c:pt idx="61">
                  <c:v>27.2</c:v>
                </c:pt>
                <c:pt idx="62">
                  <c:v>27.3</c:v>
                </c:pt>
                <c:pt idx="63">
                  <c:v>27.4</c:v>
                </c:pt>
                <c:pt idx="64">
                  <c:v>27.5</c:v>
                </c:pt>
                <c:pt idx="65">
                  <c:v>27.6</c:v>
                </c:pt>
                <c:pt idx="66">
                  <c:v>27.7</c:v>
                </c:pt>
                <c:pt idx="67">
                  <c:v>27.8</c:v>
                </c:pt>
                <c:pt idx="68">
                  <c:v>27.9</c:v>
                </c:pt>
                <c:pt idx="69">
                  <c:v>28</c:v>
                </c:pt>
                <c:pt idx="70">
                  <c:v>28.1</c:v>
                </c:pt>
                <c:pt idx="71">
                  <c:v>28.2</c:v>
                </c:pt>
                <c:pt idx="72">
                  <c:v>28.3</c:v>
                </c:pt>
                <c:pt idx="73">
                  <c:v>28.4</c:v>
                </c:pt>
                <c:pt idx="74">
                  <c:v>28.5</c:v>
                </c:pt>
                <c:pt idx="75">
                  <c:v>28.6</c:v>
                </c:pt>
                <c:pt idx="76">
                  <c:v>28.7</c:v>
                </c:pt>
                <c:pt idx="77">
                  <c:v>28.8</c:v>
                </c:pt>
                <c:pt idx="78">
                  <c:v>28.9</c:v>
                </c:pt>
                <c:pt idx="79">
                  <c:v>29</c:v>
                </c:pt>
                <c:pt idx="80">
                  <c:v>29.1</c:v>
                </c:pt>
                <c:pt idx="81">
                  <c:v>29.2</c:v>
                </c:pt>
                <c:pt idx="82">
                  <c:v>29.3</c:v>
                </c:pt>
                <c:pt idx="83">
                  <c:v>29.4</c:v>
                </c:pt>
                <c:pt idx="84">
                  <c:v>29.5</c:v>
                </c:pt>
                <c:pt idx="85">
                  <c:v>29.6</c:v>
                </c:pt>
                <c:pt idx="86">
                  <c:v>29.7</c:v>
                </c:pt>
                <c:pt idx="87">
                  <c:v>29.8</c:v>
                </c:pt>
                <c:pt idx="88">
                  <c:v>29.9</c:v>
                </c:pt>
                <c:pt idx="89">
                  <c:v>30</c:v>
                </c:pt>
                <c:pt idx="90">
                  <c:v>30.1</c:v>
                </c:pt>
                <c:pt idx="91">
                  <c:v>30.2</c:v>
                </c:pt>
                <c:pt idx="92">
                  <c:v>30.3</c:v>
                </c:pt>
                <c:pt idx="93">
                  <c:v>30.4</c:v>
                </c:pt>
                <c:pt idx="94">
                  <c:v>30.5</c:v>
                </c:pt>
                <c:pt idx="95">
                  <c:v>30.6</c:v>
                </c:pt>
                <c:pt idx="96">
                  <c:v>30.7</c:v>
                </c:pt>
                <c:pt idx="97">
                  <c:v>30.8</c:v>
                </c:pt>
                <c:pt idx="98">
                  <c:v>30.9</c:v>
                </c:pt>
                <c:pt idx="99">
                  <c:v>31</c:v>
                </c:pt>
                <c:pt idx="100">
                  <c:v>31.1</c:v>
                </c:pt>
                <c:pt idx="101">
                  <c:v>31.2</c:v>
                </c:pt>
                <c:pt idx="102">
                  <c:v>31.3</c:v>
                </c:pt>
                <c:pt idx="103">
                  <c:v>31.4</c:v>
                </c:pt>
                <c:pt idx="104">
                  <c:v>31.5</c:v>
                </c:pt>
                <c:pt idx="105">
                  <c:v>31.6</c:v>
                </c:pt>
                <c:pt idx="106">
                  <c:v>31.7</c:v>
                </c:pt>
                <c:pt idx="107">
                  <c:v>31.8</c:v>
                </c:pt>
                <c:pt idx="108">
                  <c:v>31.9</c:v>
                </c:pt>
                <c:pt idx="109">
                  <c:v>32</c:v>
                </c:pt>
                <c:pt idx="110">
                  <c:v>32.1</c:v>
                </c:pt>
                <c:pt idx="111">
                  <c:v>32.200000000000003</c:v>
                </c:pt>
                <c:pt idx="112">
                  <c:v>32.299999999999997</c:v>
                </c:pt>
                <c:pt idx="113">
                  <c:v>32.4</c:v>
                </c:pt>
                <c:pt idx="114">
                  <c:v>32.5</c:v>
                </c:pt>
                <c:pt idx="115">
                  <c:v>32.6</c:v>
                </c:pt>
                <c:pt idx="116">
                  <c:v>32.700000000000003</c:v>
                </c:pt>
                <c:pt idx="117">
                  <c:v>32.799999999999997</c:v>
                </c:pt>
                <c:pt idx="118">
                  <c:v>32.9</c:v>
                </c:pt>
                <c:pt idx="119">
                  <c:v>33</c:v>
                </c:pt>
                <c:pt idx="120">
                  <c:v>33.1</c:v>
                </c:pt>
                <c:pt idx="121">
                  <c:v>33.200000000000003</c:v>
                </c:pt>
                <c:pt idx="122">
                  <c:v>33.299999999999997</c:v>
                </c:pt>
                <c:pt idx="123">
                  <c:v>33.4</c:v>
                </c:pt>
                <c:pt idx="124">
                  <c:v>33.5</c:v>
                </c:pt>
                <c:pt idx="125">
                  <c:v>33.6</c:v>
                </c:pt>
                <c:pt idx="126">
                  <c:v>33.700000000000003</c:v>
                </c:pt>
                <c:pt idx="127">
                  <c:v>33.799999999999997</c:v>
                </c:pt>
                <c:pt idx="128">
                  <c:v>33.9</c:v>
                </c:pt>
                <c:pt idx="129">
                  <c:v>34</c:v>
                </c:pt>
                <c:pt idx="130">
                  <c:v>34.1</c:v>
                </c:pt>
                <c:pt idx="131">
                  <c:v>34.200000000000003</c:v>
                </c:pt>
                <c:pt idx="132">
                  <c:v>34.299999999999997</c:v>
                </c:pt>
                <c:pt idx="133">
                  <c:v>34.4</c:v>
                </c:pt>
                <c:pt idx="134">
                  <c:v>34.5</c:v>
                </c:pt>
                <c:pt idx="135">
                  <c:v>34.6</c:v>
                </c:pt>
                <c:pt idx="136">
                  <c:v>34.700000000000003</c:v>
                </c:pt>
                <c:pt idx="137">
                  <c:v>34.799999999999997</c:v>
                </c:pt>
                <c:pt idx="138">
                  <c:v>34.9</c:v>
                </c:pt>
                <c:pt idx="139">
                  <c:v>35</c:v>
                </c:pt>
                <c:pt idx="140">
                  <c:v>35.1</c:v>
                </c:pt>
                <c:pt idx="141">
                  <c:v>35.200000000000003</c:v>
                </c:pt>
                <c:pt idx="142">
                  <c:v>35.299999999999997</c:v>
                </c:pt>
                <c:pt idx="143">
                  <c:v>35.4</c:v>
                </c:pt>
                <c:pt idx="144">
                  <c:v>35.5</c:v>
                </c:pt>
                <c:pt idx="145">
                  <c:v>35.6</c:v>
                </c:pt>
                <c:pt idx="146">
                  <c:v>35.700000000000003</c:v>
                </c:pt>
                <c:pt idx="147">
                  <c:v>35.799999999999997</c:v>
                </c:pt>
                <c:pt idx="148">
                  <c:v>35.9</c:v>
                </c:pt>
                <c:pt idx="149">
                  <c:v>36</c:v>
                </c:pt>
                <c:pt idx="150">
                  <c:v>36.1</c:v>
                </c:pt>
                <c:pt idx="151">
                  <c:v>36.200000000000003</c:v>
                </c:pt>
                <c:pt idx="152">
                  <c:v>36.299999999999997</c:v>
                </c:pt>
                <c:pt idx="153">
                  <c:v>36.4</c:v>
                </c:pt>
                <c:pt idx="154">
                  <c:v>36.5</c:v>
                </c:pt>
                <c:pt idx="155">
                  <c:v>36.6</c:v>
                </c:pt>
                <c:pt idx="156">
                  <c:v>36.700000000000003</c:v>
                </c:pt>
                <c:pt idx="157">
                  <c:v>36.799999999999997</c:v>
                </c:pt>
                <c:pt idx="158">
                  <c:v>36.9</c:v>
                </c:pt>
                <c:pt idx="159">
                  <c:v>37</c:v>
                </c:pt>
                <c:pt idx="160">
                  <c:v>37.1</c:v>
                </c:pt>
                <c:pt idx="161">
                  <c:v>37.200000000000003</c:v>
                </c:pt>
                <c:pt idx="162">
                  <c:v>37.299999999999997</c:v>
                </c:pt>
                <c:pt idx="163">
                  <c:v>37.4</c:v>
                </c:pt>
                <c:pt idx="164">
                  <c:v>37.5</c:v>
                </c:pt>
                <c:pt idx="165">
                  <c:v>37.6</c:v>
                </c:pt>
                <c:pt idx="166">
                  <c:v>37.700000000000003</c:v>
                </c:pt>
                <c:pt idx="167">
                  <c:v>37.799999999999997</c:v>
                </c:pt>
                <c:pt idx="168">
                  <c:v>37.9</c:v>
                </c:pt>
                <c:pt idx="169">
                  <c:v>38</c:v>
                </c:pt>
                <c:pt idx="170">
                  <c:v>38.1</c:v>
                </c:pt>
                <c:pt idx="171">
                  <c:v>38.200000000000003</c:v>
                </c:pt>
                <c:pt idx="172">
                  <c:v>38.299999999999997</c:v>
                </c:pt>
                <c:pt idx="173">
                  <c:v>38.4</c:v>
                </c:pt>
                <c:pt idx="174">
                  <c:v>38.5</c:v>
                </c:pt>
                <c:pt idx="175">
                  <c:v>38.6</c:v>
                </c:pt>
                <c:pt idx="176">
                  <c:v>38.700000000000003</c:v>
                </c:pt>
                <c:pt idx="177">
                  <c:v>38.799999999999997</c:v>
                </c:pt>
                <c:pt idx="178">
                  <c:v>38.9</c:v>
                </c:pt>
                <c:pt idx="179">
                  <c:v>39</c:v>
                </c:pt>
                <c:pt idx="180">
                  <c:v>39.1</c:v>
                </c:pt>
                <c:pt idx="181">
                  <c:v>39.200000000000003</c:v>
                </c:pt>
                <c:pt idx="182">
                  <c:v>39.299999999999997</c:v>
                </c:pt>
                <c:pt idx="183">
                  <c:v>39.4</c:v>
                </c:pt>
                <c:pt idx="184">
                  <c:v>39.5</c:v>
                </c:pt>
                <c:pt idx="185">
                  <c:v>39.6</c:v>
                </c:pt>
                <c:pt idx="186">
                  <c:v>39.700000000000003</c:v>
                </c:pt>
                <c:pt idx="187">
                  <c:v>39.799999999999997</c:v>
                </c:pt>
                <c:pt idx="188">
                  <c:v>39.9</c:v>
                </c:pt>
              </c:numCache>
            </c:numRef>
          </c:xVal>
          <c:yVal>
            <c:numRef>
              <c:f>Sheet2!$C$3:$C$191</c:f>
              <c:numCache>
                <c:formatCode>General</c:formatCode>
                <c:ptCount val="189"/>
                <c:pt idx="3">
                  <c:v>-315.59100000000001</c:v>
                </c:pt>
                <c:pt idx="4">
                  <c:v>-288.24599999999998</c:v>
                </c:pt>
                <c:pt idx="5">
                  <c:v>-263.30399999999997</c:v>
                </c:pt>
                <c:pt idx="6">
                  <c:v>-240.554</c:v>
                </c:pt>
                <c:pt idx="7">
                  <c:v>-219.804</c:v>
                </c:pt>
                <c:pt idx="8">
                  <c:v>-200.876</c:v>
                </c:pt>
                <c:pt idx="9">
                  <c:v>-183.61199999999999</c:v>
                </c:pt>
                <c:pt idx="10">
                  <c:v>-167.863</c:v>
                </c:pt>
                <c:pt idx="11">
                  <c:v>-153.49799999999999</c:v>
                </c:pt>
                <c:pt idx="12">
                  <c:v>-140.39400000000001</c:v>
                </c:pt>
                <c:pt idx="13">
                  <c:v>-128.441</c:v>
                </c:pt>
                <c:pt idx="14">
                  <c:v>-117.536</c:v>
                </c:pt>
                <c:pt idx="15">
                  <c:v>-107.589</c:v>
                </c:pt>
                <c:pt idx="16">
                  <c:v>-98.513800000000003</c:v>
                </c:pt>
                <c:pt idx="17">
                  <c:v>-90.234700000000004</c:v>
                </c:pt>
                <c:pt idx="18">
                  <c:v>-82.6815</c:v>
                </c:pt>
                <c:pt idx="19">
                  <c:v>-75.790199999999999</c:v>
                </c:pt>
                <c:pt idx="20">
                  <c:v>-69.502600000000001</c:v>
                </c:pt>
                <c:pt idx="21">
                  <c:v>-63.765599999999999</c:v>
                </c:pt>
                <c:pt idx="22">
                  <c:v>-58.530700000000003</c:v>
                </c:pt>
                <c:pt idx="23">
                  <c:v>-53.753799999999998</c:v>
                </c:pt>
                <c:pt idx="24">
                  <c:v>-49.394599999999997</c:v>
                </c:pt>
                <c:pt idx="25">
                  <c:v>-45.4163</c:v>
                </c:pt>
                <c:pt idx="26">
                  <c:v>-41.785400000000003</c:v>
                </c:pt>
                <c:pt idx="27">
                  <c:v>-38.471299999999999</c:v>
                </c:pt>
                <c:pt idx="28">
                  <c:v>-35.446199999999997</c:v>
                </c:pt>
                <c:pt idx="29">
                  <c:v>-32.684600000000003</c:v>
                </c:pt>
                <c:pt idx="30">
                  <c:v>-30.163399999999999</c:v>
                </c:pt>
                <c:pt idx="31">
                  <c:v>-27.8614</c:v>
                </c:pt>
                <c:pt idx="32">
                  <c:v>-25.7592</c:v>
                </c:pt>
                <c:pt idx="33">
                  <c:v>-23.839400000000001</c:v>
                </c:pt>
                <c:pt idx="34">
                  <c:v>-22.085899999999999</c:v>
                </c:pt>
                <c:pt idx="35">
                  <c:v>-20.484000000000002</c:v>
                </c:pt>
                <c:pt idx="36">
                  <c:v>-19.020399999999999</c:v>
                </c:pt>
                <c:pt idx="37">
                  <c:v>-17.6829</c:v>
                </c:pt>
                <c:pt idx="38">
                  <c:v>-16.4605</c:v>
                </c:pt>
                <c:pt idx="39">
                  <c:v>-15.343</c:v>
                </c:pt>
                <c:pt idx="40">
                  <c:v>-14.321099999999999</c:v>
                </c:pt>
                <c:pt idx="41">
                  <c:v>-13.3866</c:v>
                </c:pt>
                <c:pt idx="42">
                  <c:v>-12.531599999999999</c:v>
                </c:pt>
                <c:pt idx="43">
                  <c:v>-11.7492</c:v>
                </c:pt>
                <c:pt idx="44">
                  <c:v>-11.032999999999999</c:v>
                </c:pt>
                <c:pt idx="45">
                  <c:v>-10.3771</c:v>
                </c:pt>
                <c:pt idx="46">
                  <c:v>-9.7763500000000008</c:v>
                </c:pt>
                <c:pt idx="47">
                  <c:v>-9.2257899999999999</c:v>
                </c:pt>
                <c:pt idx="48">
                  <c:v>-8.7210300000000007</c:v>
                </c:pt>
                <c:pt idx="49">
                  <c:v>-8.2580299999999998</c:v>
                </c:pt>
                <c:pt idx="50">
                  <c:v>-7.8331299999999997</c:v>
                </c:pt>
                <c:pt idx="51">
                  <c:v>-7.4429600000000002</c:v>
                </c:pt>
                <c:pt idx="52">
                  <c:v>-7.0844800000000001</c:v>
                </c:pt>
                <c:pt idx="53">
                  <c:v>-6.7548899999999996</c:v>
                </c:pt>
                <c:pt idx="54">
                  <c:v>-6.4516600000000004</c:v>
                </c:pt>
                <c:pt idx="55">
                  <c:v>-6.1724600000000001</c:v>
                </c:pt>
                <c:pt idx="56">
                  <c:v>-5.9151800000000003</c:v>
                </c:pt>
                <c:pt idx="57">
                  <c:v>-5.6778899999999997</c:v>
                </c:pt>
                <c:pt idx="58">
                  <c:v>-5.4588299999999998</c:v>
                </c:pt>
                <c:pt idx="59">
                  <c:v>-5.2564000000000002</c:v>
                </c:pt>
                <c:pt idx="60">
                  <c:v>-5.06914</c:v>
                </c:pt>
                <c:pt idx="61">
                  <c:v>-4.8956999999999997</c:v>
                </c:pt>
                <c:pt idx="62">
                  <c:v>-4.7348800000000004</c:v>
                </c:pt>
                <c:pt idx="63">
                  <c:v>-4.5855600000000001</c:v>
                </c:pt>
                <c:pt idx="64">
                  <c:v>-4.4467400000000001</c:v>
                </c:pt>
                <c:pt idx="65">
                  <c:v>-4.3174799999999998</c:v>
                </c:pt>
                <c:pt idx="66">
                  <c:v>-4.1969399999999997</c:v>
                </c:pt>
                <c:pt idx="67">
                  <c:v>-4.0843699999999998</c:v>
                </c:pt>
                <c:pt idx="68">
                  <c:v>-3.97906</c:v>
                </c:pt>
                <c:pt idx="69">
                  <c:v>-3.88036</c:v>
                </c:pt>
                <c:pt idx="70">
                  <c:v>-3.7877000000000001</c:v>
                </c:pt>
                <c:pt idx="71">
                  <c:v>-3.7005499999999998</c:v>
                </c:pt>
                <c:pt idx="72">
                  <c:v>-3.61842</c:v>
                </c:pt>
                <c:pt idx="73">
                  <c:v>-3.54087</c:v>
                </c:pt>
                <c:pt idx="74">
                  <c:v>-3.4674900000000002</c:v>
                </c:pt>
                <c:pt idx="75">
                  <c:v>-3.3979200000000001</c:v>
                </c:pt>
                <c:pt idx="76">
                  <c:v>-3.3318300000000001</c:v>
                </c:pt>
                <c:pt idx="77">
                  <c:v>-3.26891</c:v>
                </c:pt>
                <c:pt idx="78">
                  <c:v>-3.2088700000000001</c:v>
                </c:pt>
                <c:pt idx="79">
                  <c:v>-3.1514799999999998</c:v>
                </c:pt>
                <c:pt idx="80">
                  <c:v>-3.0964800000000001</c:v>
                </c:pt>
                <c:pt idx="81">
                  <c:v>-3.0436800000000002</c:v>
                </c:pt>
                <c:pt idx="82">
                  <c:v>-2.9928699999999999</c:v>
                </c:pt>
                <c:pt idx="83">
                  <c:v>-2.9438900000000001</c:v>
                </c:pt>
                <c:pt idx="84">
                  <c:v>-2.8965700000000001</c:v>
                </c:pt>
                <c:pt idx="85">
                  <c:v>-2.8507699999999998</c:v>
                </c:pt>
                <c:pt idx="86">
                  <c:v>-2.8063500000000001</c:v>
                </c:pt>
                <c:pt idx="87">
                  <c:v>-2.7631999999999999</c:v>
                </c:pt>
                <c:pt idx="88">
                  <c:v>-2.72119</c:v>
                </c:pt>
                <c:pt idx="89">
                  <c:v>-2.6802299999999999</c:v>
                </c:pt>
                <c:pt idx="90">
                  <c:v>-2.6402299999999999</c:v>
                </c:pt>
                <c:pt idx="91">
                  <c:v>-2.6011000000000002</c:v>
                </c:pt>
                <c:pt idx="92">
                  <c:v>-2.56277</c:v>
                </c:pt>
                <c:pt idx="93">
                  <c:v>-2.5251600000000001</c:v>
                </c:pt>
                <c:pt idx="94">
                  <c:v>-2.4882200000000001</c:v>
                </c:pt>
                <c:pt idx="95">
                  <c:v>-2.4518800000000001</c:v>
                </c:pt>
                <c:pt idx="96">
                  <c:v>-2.41608</c:v>
                </c:pt>
                <c:pt idx="97">
                  <c:v>-2.3807999999999998</c:v>
                </c:pt>
                <c:pt idx="98">
                  <c:v>-2.3459699999999999</c:v>
                </c:pt>
                <c:pt idx="99">
                  <c:v>-2.31155</c:v>
                </c:pt>
                <c:pt idx="100">
                  <c:v>-2.27752</c:v>
                </c:pt>
                <c:pt idx="101">
                  <c:v>-2.2438400000000001</c:v>
                </c:pt>
                <c:pt idx="102">
                  <c:v>-2.2104699999999999</c:v>
                </c:pt>
                <c:pt idx="103">
                  <c:v>-2.1773899999999999</c:v>
                </c:pt>
                <c:pt idx="104">
                  <c:v>-2.1445699999999999</c:v>
                </c:pt>
                <c:pt idx="105">
                  <c:v>-2.1120000000000001</c:v>
                </c:pt>
                <c:pt idx="106">
                  <c:v>-2.0796399999999999</c:v>
                </c:pt>
                <c:pt idx="107">
                  <c:v>-2.0474899999999998</c:v>
                </c:pt>
                <c:pt idx="108">
                  <c:v>-2.01552</c:v>
                </c:pt>
                <c:pt idx="109">
                  <c:v>-1.9837100000000001</c:v>
                </c:pt>
                <c:pt idx="110">
                  <c:v>-1.9520500000000001</c:v>
                </c:pt>
                <c:pt idx="111">
                  <c:v>-1.9205399999999999</c:v>
                </c:pt>
                <c:pt idx="112">
                  <c:v>-1.88914</c:v>
                </c:pt>
                <c:pt idx="113">
                  <c:v>-1.8578699999999999</c:v>
                </c:pt>
                <c:pt idx="114">
                  <c:v>-1.8267</c:v>
                </c:pt>
                <c:pt idx="115">
                  <c:v>-1.79562</c:v>
                </c:pt>
                <c:pt idx="116">
                  <c:v>-1.7646299999999999</c:v>
                </c:pt>
                <c:pt idx="117">
                  <c:v>-1.7337199999999999</c:v>
                </c:pt>
                <c:pt idx="118">
                  <c:v>-1.70289</c:v>
                </c:pt>
                <c:pt idx="119">
                  <c:v>-1.6721200000000001</c:v>
                </c:pt>
                <c:pt idx="120">
                  <c:v>-1.64141</c:v>
                </c:pt>
                <c:pt idx="121">
                  <c:v>-1.61076</c:v>
                </c:pt>
                <c:pt idx="122">
                  <c:v>-1.5801499999999999</c:v>
                </c:pt>
                <c:pt idx="123">
                  <c:v>-1.54959</c:v>
                </c:pt>
                <c:pt idx="124">
                  <c:v>-1.51908</c:v>
                </c:pt>
                <c:pt idx="125">
                  <c:v>-1.4885999999999999</c:v>
                </c:pt>
                <c:pt idx="126">
                  <c:v>-1.4581500000000001</c:v>
                </c:pt>
                <c:pt idx="127">
                  <c:v>-1.42774</c:v>
                </c:pt>
                <c:pt idx="128">
                  <c:v>-1.3973599999999999</c:v>
                </c:pt>
                <c:pt idx="129">
                  <c:v>-1.367</c:v>
                </c:pt>
                <c:pt idx="130">
                  <c:v>-1.33667</c:v>
                </c:pt>
                <c:pt idx="131">
                  <c:v>-1.30636</c:v>
                </c:pt>
                <c:pt idx="132">
                  <c:v>-1.27607</c:v>
                </c:pt>
                <c:pt idx="133">
                  <c:v>-1.24579</c:v>
                </c:pt>
                <c:pt idx="134">
                  <c:v>-1.2155400000000001</c:v>
                </c:pt>
                <c:pt idx="135">
                  <c:v>-1.1853</c:v>
                </c:pt>
                <c:pt idx="136">
                  <c:v>-1.15507</c:v>
                </c:pt>
                <c:pt idx="137">
                  <c:v>-1.12486</c:v>
                </c:pt>
                <c:pt idx="138">
                  <c:v>-1.0946499999999999</c:v>
                </c:pt>
                <c:pt idx="139">
                  <c:v>-1.06446</c:v>
                </c:pt>
                <c:pt idx="140">
                  <c:v>-1.0342800000000001</c:v>
                </c:pt>
                <c:pt idx="141">
                  <c:v>-1.0041</c:v>
                </c:pt>
                <c:pt idx="142">
                  <c:v>-0.97393799999999997</c:v>
                </c:pt>
                <c:pt idx="143">
                  <c:v>-0.94377900000000003</c:v>
                </c:pt>
                <c:pt idx="144">
                  <c:v>-0.91362600000000005</c:v>
                </c:pt>
                <c:pt idx="145">
                  <c:v>-0.88348000000000004</c:v>
                </c:pt>
                <c:pt idx="146">
                  <c:v>-0.85333899999999996</c:v>
                </c:pt>
                <c:pt idx="147">
                  <c:v>-0.82320400000000005</c:v>
                </c:pt>
                <c:pt idx="148">
                  <c:v>-0.793072</c:v>
                </c:pt>
                <c:pt idx="149">
                  <c:v>-0.76294499999999998</c:v>
                </c:pt>
                <c:pt idx="150">
                  <c:v>-0.73282199999999997</c:v>
                </c:pt>
                <c:pt idx="151">
                  <c:v>-0.70270299999999997</c:v>
                </c:pt>
                <c:pt idx="152">
                  <c:v>-0.67258600000000002</c:v>
                </c:pt>
                <c:pt idx="153">
                  <c:v>-0.64247200000000004</c:v>
                </c:pt>
                <c:pt idx="154">
                  <c:v>-0.61236100000000004</c:v>
                </c:pt>
                <c:pt idx="155">
                  <c:v>-0.58225300000000002</c:v>
                </c:pt>
                <c:pt idx="156">
                  <c:v>-0.55214600000000003</c:v>
                </c:pt>
                <c:pt idx="157">
                  <c:v>-0.52204200000000001</c:v>
                </c:pt>
                <c:pt idx="158">
                  <c:v>-0.49193900000000002</c:v>
                </c:pt>
                <c:pt idx="159">
                  <c:v>-0.46183800000000003</c:v>
                </c:pt>
                <c:pt idx="160">
                  <c:v>-0.43173899999999998</c:v>
                </c:pt>
                <c:pt idx="161">
                  <c:v>-0.40164100000000003</c:v>
                </c:pt>
                <c:pt idx="162">
                  <c:v>-0.37154399999999999</c:v>
                </c:pt>
                <c:pt idx="163">
                  <c:v>-0.341449</c:v>
                </c:pt>
                <c:pt idx="164">
                  <c:v>-0.31135400000000002</c:v>
                </c:pt>
                <c:pt idx="165">
                  <c:v>-0.28126099999999998</c:v>
                </c:pt>
                <c:pt idx="166">
                  <c:v>-0.251168</c:v>
                </c:pt>
                <c:pt idx="167">
                  <c:v>-0.22107599999999999</c:v>
                </c:pt>
                <c:pt idx="168">
                  <c:v>-0.19098499999999999</c:v>
                </c:pt>
                <c:pt idx="169">
                  <c:v>-0.16089400000000001</c:v>
                </c:pt>
                <c:pt idx="170">
                  <c:v>-0.130804</c:v>
                </c:pt>
                <c:pt idx="171">
                  <c:v>-0.100715</c:v>
                </c:pt>
                <c:pt idx="172">
                  <c:v>-7.0625800000000002E-2</c:v>
                </c:pt>
                <c:pt idx="173">
                  <c:v>-4.0537400000000001E-2</c:v>
                </c:pt>
                <c:pt idx="174">
                  <c:v>-1.0449399999999999E-2</c:v>
                </c:pt>
                <c:pt idx="175">
                  <c:v>1.9638200000000001E-2</c:v>
                </c:pt>
                <c:pt idx="176">
                  <c:v>4.9725499999999999E-2</c:v>
                </c:pt>
                <c:pt idx="177">
                  <c:v>7.9812499999999995E-2</c:v>
                </c:pt>
                <c:pt idx="178">
                  <c:v>0.109899</c:v>
                </c:pt>
                <c:pt idx="179">
                  <c:v>0.139986</c:v>
                </c:pt>
                <c:pt idx="180">
                  <c:v>0.170072</c:v>
                </c:pt>
                <c:pt idx="181">
                  <c:v>0.200158</c:v>
                </c:pt>
                <c:pt idx="182">
                  <c:v>0.230244</c:v>
                </c:pt>
                <c:pt idx="183">
                  <c:v>0.26032899999999998</c:v>
                </c:pt>
                <c:pt idx="184">
                  <c:v>0.29041400000000001</c:v>
                </c:pt>
                <c:pt idx="185">
                  <c:v>0.32050000000000001</c:v>
                </c:pt>
                <c:pt idx="186">
                  <c:v>0.35058499999999998</c:v>
                </c:pt>
                <c:pt idx="187">
                  <c:v>0.38067000000000001</c:v>
                </c:pt>
                <c:pt idx="188">
                  <c:v>0.41075499999999998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Sheet2!$D$2</c:f>
              <c:strCache>
                <c:ptCount val="1"/>
                <c:pt idx="0">
                  <c:v>7</c:v>
                </c:pt>
              </c:strCache>
            </c:strRef>
          </c:tx>
          <c:marker>
            <c:symbol val="none"/>
          </c:marker>
          <c:xVal>
            <c:numRef>
              <c:f>Sheet2!$A$3:$A$191</c:f>
              <c:numCache>
                <c:formatCode>General</c:formatCode>
                <c:ptCount val="189"/>
                <c:pt idx="0">
                  <c:v>21.1</c:v>
                </c:pt>
                <c:pt idx="1">
                  <c:v>21.2</c:v>
                </c:pt>
                <c:pt idx="2">
                  <c:v>21.3</c:v>
                </c:pt>
                <c:pt idx="3">
                  <c:v>21.4</c:v>
                </c:pt>
                <c:pt idx="4">
                  <c:v>21.5</c:v>
                </c:pt>
                <c:pt idx="5">
                  <c:v>21.6</c:v>
                </c:pt>
                <c:pt idx="6">
                  <c:v>21.7</c:v>
                </c:pt>
                <c:pt idx="7">
                  <c:v>21.8</c:v>
                </c:pt>
                <c:pt idx="8">
                  <c:v>21.9</c:v>
                </c:pt>
                <c:pt idx="9">
                  <c:v>22</c:v>
                </c:pt>
                <c:pt idx="10">
                  <c:v>22.1</c:v>
                </c:pt>
                <c:pt idx="11">
                  <c:v>22.2</c:v>
                </c:pt>
                <c:pt idx="12">
                  <c:v>22.3</c:v>
                </c:pt>
                <c:pt idx="13">
                  <c:v>22.4</c:v>
                </c:pt>
                <c:pt idx="14">
                  <c:v>22.5</c:v>
                </c:pt>
                <c:pt idx="15">
                  <c:v>22.6</c:v>
                </c:pt>
                <c:pt idx="16">
                  <c:v>22.7</c:v>
                </c:pt>
                <c:pt idx="17">
                  <c:v>22.8</c:v>
                </c:pt>
                <c:pt idx="18">
                  <c:v>22.9</c:v>
                </c:pt>
                <c:pt idx="19">
                  <c:v>23</c:v>
                </c:pt>
                <c:pt idx="20">
                  <c:v>23.1</c:v>
                </c:pt>
                <c:pt idx="21">
                  <c:v>23.2</c:v>
                </c:pt>
                <c:pt idx="22">
                  <c:v>23.3</c:v>
                </c:pt>
                <c:pt idx="23">
                  <c:v>23.4</c:v>
                </c:pt>
                <c:pt idx="24">
                  <c:v>23.5</c:v>
                </c:pt>
                <c:pt idx="25">
                  <c:v>23.6</c:v>
                </c:pt>
                <c:pt idx="26">
                  <c:v>23.7</c:v>
                </c:pt>
                <c:pt idx="27">
                  <c:v>23.8</c:v>
                </c:pt>
                <c:pt idx="28">
                  <c:v>23.9</c:v>
                </c:pt>
                <c:pt idx="29">
                  <c:v>24</c:v>
                </c:pt>
                <c:pt idx="30">
                  <c:v>24.1</c:v>
                </c:pt>
                <c:pt idx="31">
                  <c:v>24.2</c:v>
                </c:pt>
                <c:pt idx="32">
                  <c:v>24.3</c:v>
                </c:pt>
                <c:pt idx="33">
                  <c:v>24.4</c:v>
                </c:pt>
                <c:pt idx="34">
                  <c:v>24.5</c:v>
                </c:pt>
                <c:pt idx="35">
                  <c:v>24.6</c:v>
                </c:pt>
                <c:pt idx="36">
                  <c:v>24.7</c:v>
                </c:pt>
                <c:pt idx="37">
                  <c:v>24.8</c:v>
                </c:pt>
                <c:pt idx="38">
                  <c:v>24.9</c:v>
                </c:pt>
                <c:pt idx="39">
                  <c:v>25</c:v>
                </c:pt>
                <c:pt idx="40">
                  <c:v>25.1</c:v>
                </c:pt>
                <c:pt idx="41">
                  <c:v>25.2</c:v>
                </c:pt>
                <c:pt idx="42">
                  <c:v>25.3</c:v>
                </c:pt>
                <c:pt idx="43">
                  <c:v>25.4</c:v>
                </c:pt>
                <c:pt idx="44">
                  <c:v>25.5</c:v>
                </c:pt>
                <c:pt idx="45">
                  <c:v>25.6</c:v>
                </c:pt>
                <c:pt idx="46">
                  <c:v>25.7</c:v>
                </c:pt>
                <c:pt idx="47">
                  <c:v>25.8</c:v>
                </c:pt>
                <c:pt idx="48">
                  <c:v>25.9</c:v>
                </c:pt>
                <c:pt idx="49">
                  <c:v>26</c:v>
                </c:pt>
                <c:pt idx="50">
                  <c:v>26.1</c:v>
                </c:pt>
                <c:pt idx="51">
                  <c:v>26.2</c:v>
                </c:pt>
                <c:pt idx="52">
                  <c:v>26.3</c:v>
                </c:pt>
                <c:pt idx="53">
                  <c:v>26.4</c:v>
                </c:pt>
                <c:pt idx="54">
                  <c:v>26.5</c:v>
                </c:pt>
                <c:pt idx="55">
                  <c:v>26.6</c:v>
                </c:pt>
                <c:pt idx="56">
                  <c:v>26.7</c:v>
                </c:pt>
                <c:pt idx="57">
                  <c:v>26.8</c:v>
                </c:pt>
                <c:pt idx="58">
                  <c:v>26.9</c:v>
                </c:pt>
                <c:pt idx="59">
                  <c:v>27</c:v>
                </c:pt>
                <c:pt idx="60">
                  <c:v>27.1</c:v>
                </c:pt>
                <c:pt idx="61">
                  <c:v>27.2</c:v>
                </c:pt>
                <c:pt idx="62">
                  <c:v>27.3</c:v>
                </c:pt>
                <c:pt idx="63">
                  <c:v>27.4</c:v>
                </c:pt>
                <c:pt idx="64">
                  <c:v>27.5</c:v>
                </c:pt>
                <c:pt idx="65">
                  <c:v>27.6</c:v>
                </c:pt>
                <c:pt idx="66">
                  <c:v>27.7</c:v>
                </c:pt>
                <c:pt idx="67">
                  <c:v>27.8</c:v>
                </c:pt>
                <c:pt idx="68">
                  <c:v>27.9</c:v>
                </c:pt>
                <c:pt idx="69">
                  <c:v>28</c:v>
                </c:pt>
                <c:pt idx="70">
                  <c:v>28.1</c:v>
                </c:pt>
                <c:pt idx="71">
                  <c:v>28.2</c:v>
                </c:pt>
                <c:pt idx="72">
                  <c:v>28.3</c:v>
                </c:pt>
                <c:pt idx="73">
                  <c:v>28.4</c:v>
                </c:pt>
                <c:pt idx="74">
                  <c:v>28.5</c:v>
                </c:pt>
                <c:pt idx="75">
                  <c:v>28.6</c:v>
                </c:pt>
                <c:pt idx="76">
                  <c:v>28.7</c:v>
                </c:pt>
                <c:pt idx="77">
                  <c:v>28.8</c:v>
                </c:pt>
                <c:pt idx="78">
                  <c:v>28.9</c:v>
                </c:pt>
                <c:pt idx="79">
                  <c:v>29</c:v>
                </c:pt>
                <c:pt idx="80">
                  <c:v>29.1</c:v>
                </c:pt>
                <c:pt idx="81">
                  <c:v>29.2</c:v>
                </c:pt>
                <c:pt idx="82">
                  <c:v>29.3</c:v>
                </c:pt>
                <c:pt idx="83">
                  <c:v>29.4</c:v>
                </c:pt>
                <c:pt idx="84">
                  <c:v>29.5</c:v>
                </c:pt>
                <c:pt idx="85">
                  <c:v>29.6</c:v>
                </c:pt>
                <c:pt idx="86">
                  <c:v>29.7</c:v>
                </c:pt>
                <c:pt idx="87">
                  <c:v>29.8</c:v>
                </c:pt>
                <c:pt idx="88">
                  <c:v>29.9</c:v>
                </c:pt>
                <c:pt idx="89">
                  <c:v>30</c:v>
                </c:pt>
                <c:pt idx="90">
                  <c:v>30.1</c:v>
                </c:pt>
                <c:pt idx="91">
                  <c:v>30.2</c:v>
                </c:pt>
                <c:pt idx="92">
                  <c:v>30.3</c:v>
                </c:pt>
                <c:pt idx="93">
                  <c:v>30.4</c:v>
                </c:pt>
                <c:pt idx="94">
                  <c:v>30.5</c:v>
                </c:pt>
                <c:pt idx="95">
                  <c:v>30.6</c:v>
                </c:pt>
                <c:pt idx="96">
                  <c:v>30.7</c:v>
                </c:pt>
                <c:pt idx="97">
                  <c:v>30.8</c:v>
                </c:pt>
                <c:pt idx="98">
                  <c:v>30.9</c:v>
                </c:pt>
                <c:pt idx="99">
                  <c:v>31</c:v>
                </c:pt>
                <c:pt idx="100">
                  <c:v>31.1</c:v>
                </c:pt>
                <c:pt idx="101">
                  <c:v>31.2</c:v>
                </c:pt>
                <c:pt idx="102">
                  <c:v>31.3</c:v>
                </c:pt>
                <c:pt idx="103">
                  <c:v>31.4</c:v>
                </c:pt>
                <c:pt idx="104">
                  <c:v>31.5</c:v>
                </c:pt>
                <c:pt idx="105">
                  <c:v>31.6</c:v>
                </c:pt>
                <c:pt idx="106">
                  <c:v>31.7</c:v>
                </c:pt>
                <c:pt idx="107">
                  <c:v>31.8</c:v>
                </c:pt>
                <c:pt idx="108">
                  <c:v>31.9</c:v>
                </c:pt>
                <c:pt idx="109">
                  <c:v>32</c:v>
                </c:pt>
                <c:pt idx="110">
                  <c:v>32.1</c:v>
                </c:pt>
                <c:pt idx="111">
                  <c:v>32.200000000000003</c:v>
                </c:pt>
                <c:pt idx="112">
                  <c:v>32.299999999999997</c:v>
                </c:pt>
                <c:pt idx="113">
                  <c:v>32.4</c:v>
                </c:pt>
                <c:pt idx="114">
                  <c:v>32.5</c:v>
                </c:pt>
                <c:pt idx="115">
                  <c:v>32.6</c:v>
                </c:pt>
                <c:pt idx="116">
                  <c:v>32.700000000000003</c:v>
                </c:pt>
                <c:pt idx="117">
                  <c:v>32.799999999999997</c:v>
                </c:pt>
                <c:pt idx="118">
                  <c:v>32.9</c:v>
                </c:pt>
                <c:pt idx="119">
                  <c:v>33</c:v>
                </c:pt>
                <c:pt idx="120">
                  <c:v>33.1</c:v>
                </c:pt>
                <c:pt idx="121">
                  <c:v>33.200000000000003</c:v>
                </c:pt>
                <c:pt idx="122">
                  <c:v>33.299999999999997</c:v>
                </c:pt>
                <c:pt idx="123">
                  <c:v>33.4</c:v>
                </c:pt>
                <c:pt idx="124">
                  <c:v>33.5</c:v>
                </c:pt>
                <c:pt idx="125">
                  <c:v>33.6</c:v>
                </c:pt>
                <c:pt idx="126">
                  <c:v>33.700000000000003</c:v>
                </c:pt>
                <c:pt idx="127">
                  <c:v>33.799999999999997</c:v>
                </c:pt>
                <c:pt idx="128">
                  <c:v>33.9</c:v>
                </c:pt>
                <c:pt idx="129">
                  <c:v>34</c:v>
                </c:pt>
                <c:pt idx="130">
                  <c:v>34.1</c:v>
                </c:pt>
                <c:pt idx="131">
                  <c:v>34.200000000000003</c:v>
                </c:pt>
                <c:pt idx="132">
                  <c:v>34.299999999999997</c:v>
                </c:pt>
                <c:pt idx="133">
                  <c:v>34.4</c:v>
                </c:pt>
                <c:pt idx="134">
                  <c:v>34.5</c:v>
                </c:pt>
                <c:pt idx="135">
                  <c:v>34.6</c:v>
                </c:pt>
                <c:pt idx="136">
                  <c:v>34.700000000000003</c:v>
                </c:pt>
                <c:pt idx="137">
                  <c:v>34.799999999999997</c:v>
                </c:pt>
                <c:pt idx="138">
                  <c:v>34.9</c:v>
                </c:pt>
                <c:pt idx="139">
                  <c:v>35</c:v>
                </c:pt>
                <c:pt idx="140">
                  <c:v>35.1</c:v>
                </c:pt>
                <c:pt idx="141">
                  <c:v>35.200000000000003</c:v>
                </c:pt>
                <c:pt idx="142">
                  <c:v>35.299999999999997</c:v>
                </c:pt>
                <c:pt idx="143">
                  <c:v>35.4</c:v>
                </c:pt>
                <c:pt idx="144">
                  <c:v>35.5</c:v>
                </c:pt>
                <c:pt idx="145">
                  <c:v>35.6</c:v>
                </c:pt>
                <c:pt idx="146">
                  <c:v>35.700000000000003</c:v>
                </c:pt>
                <c:pt idx="147">
                  <c:v>35.799999999999997</c:v>
                </c:pt>
                <c:pt idx="148">
                  <c:v>35.9</c:v>
                </c:pt>
                <c:pt idx="149">
                  <c:v>36</c:v>
                </c:pt>
                <c:pt idx="150">
                  <c:v>36.1</c:v>
                </c:pt>
                <c:pt idx="151">
                  <c:v>36.200000000000003</c:v>
                </c:pt>
                <c:pt idx="152">
                  <c:v>36.299999999999997</c:v>
                </c:pt>
                <c:pt idx="153">
                  <c:v>36.4</c:v>
                </c:pt>
                <c:pt idx="154">
                  <c:v>36.5</c:v>
                </c:pt>
                <c:pt idx="155">
                  <c:v>36.6</c:v>
                </c:pt>
                <c:pt idx="156">
                  <c:v>36.700000000000003</c:v>
                </c:pt>
                <c:pt idx="157">
                  <c:v>36.799999999999997</c:v>
                </c:pt>
                <c:pt idx="158">
                  <c:v>36.9</c:v>
                </c:pt>
                <c:pt idx="159">
                  <c:v>37</c:v>
                </c:pt>
                <c:pt idx="160">
                  <c:v>37.1</c:v>
                </c:pt>
                <c:pt idx="161">
                  <c:v>37.200000000000003</c:v>
                </c:pt>
                <c:pt idx="162">
                  <c:v>37.299999999999997</c:v>
                </c:pt>
                <c:pt idx="163">
                  <c:v>37.4</c:v>
                </c:pt>
                <c:pt idx="164">
                  <c:v>37.5</c:v>
                </c:pt>
                <c:pt idx="165">
                  <c:v>37.6</c:v>
                </c:pt>
                <c:pt idx="166">
                  <c:v>37.700000000000003</c:v>
                </c:pt>
                <c:pt idx="167">
                  <c:v>37.799999999999997</c:v>
                </c:pt>
                <c:pt idx="168">
                  <c:v>37.9</c:v>
                </c:pt>
                <c:pt idx="169">
                  <c:v>38</c:v>
                </c:pt>
                <c:pt idx="170">
                  <c:v>38.1</c:v>
                </c:pt>
                <c:pt idx="171">
                  <c:v>38.200000000000003</c:v>
                </c:pt>
                <c:pt idx="172">
                  <c:v>38.299999999999997</c:v>
                </c:pt>
                <c:pt idx="173">
                  <c:v>38.4</c:v>
                </c:pt>
                <c:pt idx="174">
                  <c:v>38.5</c:v>
                </c:pt>
                <c:pt idx="175">
                  <c:v>38.6</c:v>
                </c:pt>
                <c:pt idx="176">
                  <c:v>38.700000000000003</c:v>
                </c:pt>
                <c:pt idx="177">
                  <c:v>38.799999999999997</c:v>
                </c:pt>
                <c:pt idx="178">
                  <c:v>38.9</c:v>
                </c:pt>
                <c:pt idx="179">
                  <c:v>39</c:v>
                </c:pt>
                <c:pt idx="180">
                  <c:v>39.1</c:v>
                </c:pt>
                <c:pt idx="181">
                  <c:v>39.200000000000003</c:v>
                </c:pt>
                <c:pt idx="182">
                  <c:v>39.299999999999997</c:v>
                </c:pt>
                <c:pt idx="183">
                  <c:v>39.4</c:v>
                </c:pt>
                <c:pt idx="184">
                  <c:v>39.5</c:v>
                </c:pt>
                <c:pt idx="185">
                  <c:v>39.6</c:v>
                </c:pt>
                <c:pt idx="186">
                  <c:v>39.700000000000003</c:v>
                </c:pt>
                <c:pt idx="187">
                  <c:v>39.799999999999997</c:v>
                </c:pt>
                <c:pt idx="188">
                  <c:v>39.9</c:v>
                </c:pt>
              </c:numCache>
            </c:numRef>
          </c:xVal>
          <c:yVal>
            <c:numRef>
              <c:f>Sheet2!$D$3:$D$191</c:f>
              <c:numCache>
                <c:formatCode>General</c:formatCode>
                <c:ptCount val="189"/>
                <c:pt idx="5">
                  <c:v>-321.75</c:v>
                </c:pt>
                <c:pt idx="6">
                  <c:v>-293.86799999999999</c:v>
                </c:pt>
                <c:pt idx="7">
                  <c:v>-268.435</c:v>
                </c:pt>
                <c:pt idx="8">
                  <c:v>-245.238</c:v>
                </c:pt>
                <c:pt idx="9">
                  <c:v>-224.07900000000001</c:v>
                </c:pt>
                <c:pt idx="10">
                  <c:v>-204.779</c:v>
                </c:pt>
                <c:pt idx="11">
                  <c:v>-187.17400000000001</c:v>
                </c:pt>
                <c:pt idx="12">
                  <c:v>-171.11600000000001</c:v>
                </c:pt>
                <c:pt idx="13">
                  <c:v>-156.46799999999999</c:v>
                </c:pt>
                <c:pt idx="14">
                  <c:v>-143.10599999999999</c:v>
                </c:pt>
                <c:pt idx="15">
                  <c:v>-130.91800000000001</c:v>
                </c:pt>
                <c:pt idx="16">
                  <c:v>-119.79900000000001</c:v>
                </c:pt>
                <c:pt idx="17">
                  <c:v>-109.655</c:v>
                </c:pt>
                <c:pt idx="18">
                  <c:v>-100.402</c:v>
                </c:pt>
                <c:pt idx="19">
                  <c:v>-91.959699999999998</c:v>
                </c:pt>
                <c:pt idx="20">
                  <c:v>-84.257800000000003</c:v>
                </c:pt>
                <c:pt idx="21">
                  <c:v>-77.230900000000005</c:v>
                </c:pt>
                <c:pt idx="22">
                  <c:v>-70.819599999999994</c:v>
                </c:pt>
                <c:pt idx="23">
                  <c:v>-64.969700000000003</c:v>
                </c:pt>
                <c:pt idx="24">
                  <c:v>-59.631799999999998</c:v>
                </c:pt>
                <c:pt idx="25">
                  <c:v>-54.760899999999999</c:v>
                </c:pt>
                <c:pt idx="26">
                  <c:v>-50.315899999999999</c:v>
                </c:pt>
                <c:pt idx="27">
                  <c:v>-46.259300000000003</c:v>
                </c:pt>
                <c:pt idx="28">
                  <c:v>-42.557000000000002</c:v>
                </c:pt>
                <c:pt idx="29">
                  <c:v>-39.177700000000002</c:v>
                </c:pt>
                <c:pt idx="30">
                  <c:v>-36.093000000000004</c:v>
                </c:pt>
                <c:pt idx="31">
                  <c:v>-33.277099999999997</c:v>
                </c:pt>
                <c:pt idx="32">
                  <c:v>-30.706199999999999</c:v>
                </c:pt>
                <c:pt idx="33">
                  <c:v>-28.358899999999998</c:v>
                </c:pt>
                <c:pt idx="34">
                  <c:v>-26.215399999999999</c:v>
                </c:pt>
                <c:pt idx="35">
                  <c:v>-24.2578</c:v>
                </c:pt>
                <c:pt idx="36">
                  <c:v>-22.4697</c:v>
                </c:pt>
                <c:pt idx="37">
                  <c:v>-20.836300000000001</c:v>
                </c:pt>
                <c:pt idx="38">
                  <c:v>-19.343900000000001</c:v>
                </c:pt>
                <c:pt idx="39">
                  <c:v>-17.9802</c:v>
                </c:pt>
                <c:pt idx="40">
                  <c:v>-16.733699999999999</c:v>
                </c:pt>
                <c:pt idx="41">
                  <c:v>-15.594200000000001</c:v>
                </c:pt>
                <c:pt idx="42">
                  <c:v>-14.552199999999999</c:v>
                </c:pt>
                <c:pt idx="43">
                  <c:v>-13.599299999999999</c:v>
                </c:pt>
                <c:pt idx="44">
                  <c:v>-12.727499999999999</c:v>
                </c:pt>
                <c:pt idx="45">
                  <c:v>-11.9297</c:v>
                </c:pt>
                <c:pt idx="46">
                  <c:v>-11.199400000000001</c:v>
                </c:pt>
                <c:pt idx="47">
                  <c:v>-10.5307</c:v>
                </c:pt>
                <c:pt idx="48">
                  <c:v>-9.9180700000000002</c:v>
                </c:pt>
                <c:pt idx="49">
                  <c:v>-9.3566800000000008</c:v>
                </c:pt>
                <c:pt idx="50">
                  <c:v>-8.8419899999999991</c:v>
                </c:pt>
                <c:pt idx="51">
                  <c:v>-8.3698899999999998</c:v>
                </c:pt>
                <c:pt idx="52">
                  <c:v>-7.9366300000000001</c:v>
                </c:pt>
                <c:pt idx="53">
                  <c:v>-7.5387899999999997</c:v>
                </c:pt>
                <c:pt idx="54">
                  <c:v>-7.17326</c:v>
                </c:pt>
                <c:pt idx="55">
                  <c:v>-6.8371899999999997</c:v>
                </c:pt>
                <c:pt idx="56">
                  <c:v>-6.5279999999999996</c:v>
                </c:pt>
                <c:pt idx="57">
                  <c:v>-6.2433100000000001</c:v>
                </c:pt>
                <c:pt idx="58">
                  <c:v>-5.9809700000000001</c:v>
                </c:pt>
                <c:pt idx="59">
                  <c:v>-5.73902</c:v>
                </c:pt>
                <c:pt idx="60">
                  <c:v>-5.5156599999999996</c:v>
                </c:pt>
                <c:pt idx="61">
                  <c:v>-5.3092499999999996</c:v>
                </c:pt>
                <c:pt idx="62">
                  <c:v>-5.1182999999999996</c:v>
                </c:pt>
                <c:pt idx="63">
                  <c:v>-4.9414600000000002</c:v>
                </c:pt>
                <c:pt idx="64">
                  <c:v>-4.7774799999999997</c:v>
                </c:pt>
                <c:pt idx="65">
                  <c:v>-4.6252300000000002</c:v>
                </c:pt>
                <c:pt idx="66">
                  <c:v>-4.4836799999999997</c:v>
                </c:pt>
                <c:pt idx="67">
                  <c:v>-4.3518800000000004</c:v>
                </c:pt>
                <c:pt idx="68">
                  <c:v>-4.22898</c:v>
                </c:pt>
                <c:pt idx="69">
                  <c:v>-4.1142000000000003</c:v>
                </c:pt>
                <c:pt idx="70">
                  <c:v>-4.0068200000000003</c:v>
                </c:pt>
                <c:pt idx="71">
                  <c:v>-3.9061900000000001</c:v>
                </c:pt>
                <c:pt idx="72">
                  <c:v>-3.8117100000000002</c:v>
                </c:pt>
                <c:pt idx="73">
                  <c:v>-3.7228500000000002</c:v>
                </c:pt>
                <c:pt idx="74">
                  <c:v>-3.6391100000000001</c:v>
                </c:pt>
                <c:pt idx="75">
                  <c:v>-3.5600399999999999</c:v>
                </c:pt>
                <c:pt idx="76">
                  <c:v>-3.48522</c:v>
                </c:pt>
                <c:pt idx="77">
                  <c:v>-3.4142999999999999</c:v>
                </c:pt>
                <c:pt idx="78">
                  <c:v>-3.3469099999999998</c:v>
                </c:pt>
                <c:pt idx="79">
                  <c:v>-3.2827500000000001</c:v>
                </c:pt>
                <c:pt idx="80">
                  <c:v>-3.2215400000000001</c:v>
                </c:pt>
                <c:pt idx="81">
                  <c:v>-3.1630199999999999</c:v>
                </c:pt>
                <c:pt idx="82">
                  <c:v>-3.1069499999999999</c:v>
                </c:pt>
                <c:pt idx="83">
                  <c:v>-3.0531199999999998</c:v>
                </c:pt>
                <c:pt idx="84">
                  <c:v>-3.0013200000000002</c:v>
                </c:pt>
                <c:pt idx="85">
                  <c:v>-2.9513799999999999</c:v>
                </c:pt>
                <c:pt idx="86">
                  <c:v>-2.9031400000000001</c:v>
                </c:pt>
                <c:pt idx="87">
                  <c:v>-2.8564400000000001</c:v>
                </c:pt>
                <c:pt idx="88">
                  <c:v>-2.81115</c:v>
                </c:pt>
                <c:pt idx="89">
                  <c:v>-2.76715</c:v>
                </c:pt>
                <c:pt idx="90">
                  <c:v>-2.7243200000000001</c:v>
                </c:pt>
                <c:pt idx="91">
                  <c:v>-2.6825700000000001</c:v>
                </c:pt>
                <c:pt idx="92">
                  <c:v>-2.6417799999999998</c:v>
                </c:pt>
                <c:pt idx="93">
                  <c:v>-2.60189</c:v>
                </c:pt>
                <c:pt idx="94">
                  <c:v>-2.5628099999999998</c:v>
                </c:pt>
                <c:pt idx="95">
                  <c:v>-2.52447</c:v>
                </c:pt>
                <c:pt idx="96">
                  <c:v>-2.4868000000000001</c:v>
                </c:pt>
                <c:pt idx="97">
                  <c:v>-2.4497499999999999</c:v>
                </c:pt>
                <c:pt idx="98">
                  <c:v>-2.4132699999999998</c:v>
                </c:pt>
                <c:pt idx="99">
                  <c:v>-2.3772899999999999</c:v>
                </c:pt>
                <c:pt idx="100">
                  <c:v>-2.34178</c:v>
                </c:pt>
                <c:pt idx="101">
                  <c:v>-2.3067000000000002</c:v>
                </c:pt>
                <c:pt idx="102">
                  <c:v>-2.2719999999999998</c:v>
                </c:pt>
                <c:pt idx="103">
                  <c:v>-2.23766</c:v>
                </c:pt>
                <c:pt idx="104">
                  <c:v>-2.20364</c:v>
                </c:pt>
                <c:pt idx="105">
                  <c:v>-2.1699199999999998</c:v>
                </c:pt>
                <c:pt idx="106">
                  <c:v>-2.13646</c:v>
                </c:pt>
                <c:pt idx="107">
                  <c:v>-2.1032500000000001</c:v>
                </c:pt>
                <c:pt idx="108">
                  <c:v>-2.0702699999999998</c:v>
                </c:pt>
                <c:pt idx="109">
                  <c:v>-2.03748</c:v>
                </c:pt>
                <c:pt idx="110">
                  <c:v>-2.0048900000000001</c:v>
                </c:pt>
                <c:pt idx="111">
                  <c:v>-1.9724600000000001</c:v>
                </c:pt>
                <c:pt idx="112">
                  <c:v>-1.9401900000000001</c:v>
                </c:pt>
                <c:pt idx="113">
                  <c:v>-1.9080600000000001</c:v>
                </c:pt>
                <c:pt idx="114">
                  <c:v>-1.8760600000000001</c:v>
                </c:pt>
                <c:pt idx="115">
                  <c:v>-1.8441700000000001</c:v>
                </c:pt>
                <c:pt idx="116">
                  <c:v>-1.8123899999999999</c:v>
                </c:pt>
                <c:pt idx="117">
                  <c:v>-1.78071</c:v>
                </c:pt>
                <c:pt idx="118">
                  <c:v>-1.74912</c:v>
                </c:pt>
                <c:pt idx="119">
                  <c:v>-1.7176100000000001</c:v>
                </c:pt>
                <c:pt idx="120">
                  <c:v>-1.6861699999999999</c:v>
                </c:pt>
                <c:pt idx="121">
                  <c:v>-1.6548</c:v>
                </c:pt>
                <c:pt idx="122">
                  <c:v>-1.6234999999999999</c:v>
                </c:pt>
                <c:pt idx="123">
                  <c:v>-1.5922400000000001</c:v>
                </c:pt>
                <c:pt idx="124">
                  <c:v>-1.56104</c:v>
                </c:pt>
                <c:pt idx="125">
                  <c:v>-1.52989</c:v>
                </c:pt>
                <c:pt idx="126">
                  <c:v>-1.49878</c:v>
                </c:pt>
                <c:pt idx="127">
                  <c:v>-1.4677100000000001</c:v>
                </c:pt>
                <c:pt idx="128">
                  <c:v>-1.4366699999999999</c:v>
                </c:pt>
                <c:pt idx="129">
                  <c:v>-1.40567</c:v>
                </c:pt>
                <c:pt idx="130">
                  <c:v>-1.37469</c:v>
                </c:pt>
                <c:pt idx="131">
                  <c:v>-1.3437399999999999</c:v>
                </c:pt>
                <c:pt idx="132">
                  <c:v>-1.3128200000000001</c:v>
                </c:pt>
                <c:pt idx="133">
                  <c:v>-1.2819199999999999</c:v>
                </c:pt>
                <c:pt idx="134">
                  <c:v>-1.2510399999999999</c:v>
                </c:pt>
                <c:pt idx="135">
                  <c:v>-1.22018</c:v>
                </c:pt>
                <c:pt idx="136">
                  <c:v>-1.18933</c:v>
                </c:pt>
                <c:pt idx="137">
                  <c:v>-1.1585000000000001</c:v>
                </c:pt>
                <c:pt idx="138">
                  <c:v>-1.1276900000000001</c:v>
                </c:pt>
                <c:pt idx="139">
                  <c:v>-1.0968800000000001</c:v>
                </c:pt>
                <c:pt idx="140">
                  <c:v>-1.06609</c:v>
                </c:pt>
                <c:pt idx="141">
                  <c:v>-1.03531</c:v>
                </c:pt>
                <c:pt idx="142">
                  <c:v>-1.00454</c:v>
                </c:pt>
                <c:pt idx="143">
                  <c:v>-0.97377999999999998</c:v>
                </c:pt>
                <c:pt idx="144">
                  <c:v>-0.94302699999999995</c:v>
                </c:pt>
                <c:pt idx="145">
                  <c:v>-0.91228100000000001</c:v>
                </c:pt>
                <c:pt idx="146">
                  <c:v>-0.88154100000000002</c:v>
                </c:pt>
                <c:pt idx="147">
                  <c:v>-0.85080800000000001</c:v>
                </c:pt>
                <c:pt idx="148">
                  <c:v>-0.82008099999999995</c:v>
                </c:pt>
                <c:pt idx="149">
                  <c:v>-0.789358</c:v>
                </c:pt>
                <c:pt idx="150">
                  <c:v>-0.75863999999999998</c:v>
                </c:pt>
                <c:pt idx="151">
                  <c:v>-0.72792699999999999</c:v>
                </c:pt>
                <c:pt idx="152">
                  <c:v>-0.69721699999999998</c:v>
                </c:pt>
                <c:pt idx="153">
                  <c:v>-0.66651099999999996</c:v>
                </c:pt>
                <c:pt idx="154">
                  <c:v>-0.63580800000000004</c:v>
                </c:pt>
                <c:pt idx="155">
                  <c:v>-0.60510799999999998</c:v>
                </c:pt>
                <c:pt idx="156">
                  <c:v>-0.574411</c:v>
                </c:pt>
                <c:pt idx="157">
                  <c:v>-0.54371599999999998</c:v>
                </c:pt>
                <c:pt idx="158">
                  <c:v>-0.51302300000000001</c:v>
                </c:pt>
                <c:pt idx="159">
                  <c:v>-0.48233300000000001</c:v>
                </c:pt>
                <c:pt idx="160">
                  <c:v>-0.45164399999999999</c:v>
                </c:pt>
                <c:pt idx="161">
                  <c:v>-0.42095700000000003</c:v>
                </c:pt>
                <c:pt idx="162">
                  <c:v>-0.39027099999999998</c:v>
                </c:pt>
                <c:pt idx="163">
                  <c:v>-0.35958699999999999</c:v>
                </c:pt>
                <c:pt idx="164">
                  <c:v>-0.328905</c:v>
                </c:pt>
                <c:pt idx="165">
                  <c:v>-0.29822300000000002</c:v>
                </c:pt>
                <c:pt idx="166">
                  <c:v>-0.267542</c:v>
                </c:pt>
                <c:pt idx="167">
                  <c:v>-0.23686299999999999</c:v>
                </c:pt>
                <c:pt idx="168">
                  <c:v>-0.20618400000000001</c:v>
                </c:pt>
                <c:pt idx="169">
                  <c:v>-0.175506</c:v>
                </c:pt>
                <c:pt idx="170">
                  <c:v>-0.14482900000000001</c:v>
                </c:pt>
                <c:pt idx="171">
                  <c:v>-0.114153</c:v>
                </c:pt>
                <c:pt idx="172">
                  <c:v>-8.3476999999999996E-2</c:v>
                </c:pt>
                <c:pt idx="173">
                  <c:v>-5.2801800000000003E-2</c:v>
                </c:pt>
                <c:pt idx="174">
                  <c:v>-2.2127000000000001E-2</c:v>
                </c:pt>
                <c:pt idx="175">
                  <c:v>8.5472599999999992E-3</c:v>
                </c:pt>
                <c:pt idx="176">
                  <c:v>3.9221100000000002E-2</c:v>
                </c:pt>
                <c:pt idx="177">
                  <c:v>6.9894600000000001E-2</c:v>
                </c:pt>
                <c:pt idx="178">
                  <c:v>0.100568</c:v>
                </c:pt>
                <c:pt idx="179">
                  <c:v>0.13124</c:v>
                </c:pt>
                <c:pt idx="180">
                  <c:v>0.161913</c:v>
                </c:pt>
                <c:pt idx="181">
                  <c:v>0.19258500000000001</c:v>
                </c:pt>
                <c:pt idx="182">
                  <c:v>0.22325700000000001</c:v>
                </c:pt>
                <c:pt idx="183">
                  <c:v>0.25392900000000002</c:v>
                </c:pt>
                <c:pt idx="184">
                  <c:v>0.28460000000000002</c:v>
                </c:pt>
                <c:pt idx="185">
                  <c:v>0.315272</c:v>
                </c:pt>
                <c:pt idx="186">
                  <c:v>0.345943</c:v>
                </c:pt>
                <c:pt idx="187">
                  <c:v>0.376614</c:v>
                </c:pt>
                <c:pt idx="188">
                  <c:v>0.40728500000000001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Sheet2!$E$2</c:f>
              <c:strCache>
                <c:ptCount val="1"/>
                <c:pt idx="0">
                  <c:v>8</c:v>
                </c:pt>
              </c:strCache>
            </c:strRef>
          </c:tx>
          <c:marker>
            <c:symbol val="none"/>
          </c:marker>
          <c:xVal>
            <c:numRef>
              <c:f>Sheet2!$A$3:$A$191</c:f>
              <c:numCache>
                <c:formatCode>General</c:formatCode>
                <c:ptCount val="189"/>
                <c:pt idx="0">
                  <c:v>21.1</c:v>
                </c:pt>
                <c:pt idx="1">
                  <c:v>21.2</c:v>
                </c:pt>
                <c:pt idx="2">
                  <c:v>21.3</c:v>
                </c:pt>
                <c:pt idx="3">
                  <c:v>21.4</c:v>
                </c:pt>
                <c:pt idx="4">
                  <c:v>21.5</c:v>
                </c:pt>
                <c:pt idx="5">
                  <c:v>21.6</c:v>
                </c:pt>
                <c:pt idx="6">
                  <c:v>21.7</c:v>
                </c:pt>
                <c:pt idx="7">
                  <c:v>21.8</c:v>
                </c:pt>
                <c:pt idx="8">
                  <c:v>21.9</c:v>
                </c:pt>
                <c:pt idx="9">
                  <c:v>22</c:v>
                </c:pt>
                <c:pt idx="10">
                  <c:v>22.1</c:v>
                </c:pt>
                <c:pt idx="11">
                  <c:v>22.2</c:v>
                </c:pt>
                <c:pt idx="12">
                  <c:v>22.3</c:v>
                </c:pt>
                <c:pt idx="13">
                  <c:v>22.4</c:v>
                </c:pt>
                <c:pt idx="14">
                  <c:v>22.5</c:v>
                </c:pt>
                <c:pt idx="15">
                  <c:v>22.6</c:v>
                </c:pt>
                <c:pt idx="16">
                  <c:v>22.7</c:v>
                </c:pt>
                <c:pt idx="17">
                  <c:v>22.8</c:v>
                </c:pt>
                <c:pt idx="18">
                  <c:v>22.9</c:v>
                </c:pt>
                <c:pt idx="19">
                  <c:v>23</c:v>
                </c:pt>
                <c:pt idx="20">
                  <c:v>23.1</c:v>
                </c:pt>
                <c:pt idx="21">
                  <c:v>23.2</c:v>
                </c:pt>
                <c:pt idx="22">
                  <c:v>23.3</c:v>
                </c:pt>
                <c:pt idx="23">
                  <c:v>23.4</c:v>
                </c:pt>
                <c:pt idx="24">
                  <c:v>23.5</c:v>
                </c:pt>
                <c:pt idx="25">
                  <c:v>23.6</c:v>
                </c:pt>
                <c:pt idx="26">
                  <c:v>23.7</c:v>
                </c:pt>
                <c:pt idx="27">
                  <c:v>23.8</c:v>
                </c:pt>
                <c:pt idx="28">
                  <c:v>23.9</c:v>
                </c:pt>
                <c:pt idx="29">
                  <c:v>24</c:v>
                </c:pt>
                <c:pt idx="30">
                  <c:v>24.1</c:v>
                </c:pt>
                <c:pt idx="31">
                  <c:v>24.2</c:v>
                </c:pt>
                <c:pt idx="32">
                  <c:v>24.3</c:v>
                </c:pt>
                <c:pt idx="33">
                  <c:v>24.4</c:v>
                </c:pt>
                <c:pt idx="34">
                  <c:v>24.5</c:v>
                </c:pt>
                <c:pt idx="35">
                  <c:v>24.6</c:v>
                </c:pt>
                <c:pt idx="36">
                  <c:v>24.7</c:v>
                </c:pt>
                <c:pt idx="37">
                  <c:v>24.8</c:v>
                </c:pt>
                <c:pt idx="38">
                  <c:v>24.9</c:v>
                </c:pt>
                <c:pt idx="39">
                  <c:v>25</c:v>
                </c:pt>
                <c:pt idx="40">
                  <c:v>25.1</c:v>
                </c:pt>
                <c:pt idx="41">
                  <c:v>25.2</c:v>
                </c:pt>
                <c:pt idx="42">
                  <c:v>25.3</c:v>
                </c:pt>
                <c:pt idx="43">
                  <c:v>25.4</c:v>
                </c:pt>
                <c:pt idx="44">
                  <c:v>25.5</c:v>
                </c:pt>
                <c:pt idx="45">
                  <c:v>25.6</c:v>
                </c:pt>
                <c:pt idx="46">
                  <c:v>25.7</c:v>
                </c:pt>
                <c:pt idx="47">
                  <c:v>25.8</c:v>
                </c:pt>
                <c:pt idx="48">
                  <c:v>25.9</c:v>
                </c:pt>
                <c:pt idx="49">
                  <c:v>26</c:v>
                </c:pt>
                <c:pt idx="50">
                  <c:v>26.1</c:v>
                </c:pt>
                <c:pt idx="51">
                  <c:v>26.2</c:v>
                </c:pt>
                <c:pt idx="52">
                  <c:v>26.3</c:v>
                </c:pt>
                <c:pt idx="53">
                  <c:v>26.4</c:v>
                </c:pt>
                <c:pt idx="54">
                  <c:v>26.5</c:v>
                </c:pt>
                <c:pt idx="55">
                  <c:v>26.6</c:v>
                </c:pt>
                <c:pt idx="56">
                  <c:v>26.7</c:v>
                </c:pt>
                <c:pt idx="57">
                  <c:v>26.8</c:v>
                </c:pt>
                <c:pt idx="58">
                  <c:v>26.9</c:v>
                </c:pt>
                <c:pt idx="59">
                  <c:v>27</c:v>
                </c:pt>
                <c:pt idx="60">
                  <c:v>27.1</c:v>
                </c:pt>
                <c:pt idx="61">
                  <c:v>27.2</c:v>
                </c:pt>
                <c:pt idx="62">
                  <c:v>27.3</c:v>
                </c:pt>
                <c:pt idx="63">
                  <c:v>27.4</c:v>
                </c:pt>
                <c:pt idx="64">
                  <c:v>27.5</c:v>
                </c:pt>
                <c:pt idx="65">
                  <c:v>27.6</c:v>
                </c:pt>
                <c:pt idx="66">
                  <c:v>27.7</c:v>
                </c:pt>
                <c:pt idx="67">
                  <c:v>27.8</c:v>
                </c:pt>
                <c:pt idx="68">
                  <c:v>27.9</c:v>
                </c:pt>
                <c:pt idx="69">
                  <c:v>28</c:v>
                </c:pt>
                <c:pt idx="70">
                  <c:v>28.1</c:v>
                </c:pt>
                <c:pt idx="71">
                  <c:v>28.2</c:v>
                </c:pt>
                <c:pt idx="72">
                  <c:v>28.3</c:v>
                </c:pt>
                <c:pt idx="73">
                  <c:v>28.4</c:v>
                </c:pt>
                <c:pt idx="74">
                  <c:v>28.5</c:v>
                </c:pt>
                <c:pt idx="75">
                  <c:v>28.6</c:v>
                </c:pt>
                <c:pt idx="76">
                  <c:v>28.7</c:v>
                </c:pt>
                <c:pt idx="77">
                  <c:v>28.8</c:v>
                </c:pt>
                <c:pt idx="78">
                  <c:v>28.9</c:v>
                </c:pt>
                <c:pt idx="79">
                  <c:v>29</c:v>
                </c:pt>
                <c:pt idx="80">
                  <c:v>29.1</c:v>
                </c:pt>
                <c:pt idx="81">
                  <c:v>29.2</c:v>
                </c:pt>
                <c:pt idx="82">
                  <c:v>29.3</c:v>
                </c:pt>
                <c:pt idx="83">
                  <c:v>29.4</c:v>
                </c:pt>
                <c:pt idx="84">
                  <c:v>29.5</c:v>
                </c:pt>
                <c:pt idx="85">
                  <c:v>29.6</c:v>
                </c:pt>
                <c:pt idx="86">
                  <c:v>29.7</c:v>
                </c:pt>
                <c:pt idx="87">
                  <c:v>29.8</c:v>
                </c:pt>
                <c:pt idx="88">
                  <c:v>29.9</c:v>
                </c:pt>
                <c:pt idx="89">
                  <c:v>30</c:v>
                </c:pt>
                <c:pt idx="90">
                  <c:v>30.1</c:v>
                </c:pt>
                <c:pt idx="91">
                  <c:v>30.2</c:v>
                </c:pt>
                <c:pt idx="92">
                  <c:v>30.3</c:v>
                </c:pt>
                <c:pt idx="93">
                  <c:v>30.4</c:v>
                </c:pt>
                <c:pt idx="94">
                  <c:v>30.5</c:v>
                </c:pt>
                <c:pt idx="95">
                  <c:v>30.6</c:v>
                </c:pt>
                <c:pt idx="96">
                  <c:v>30.7</c:v>
                </c:pt>
                <c:pt idx="97">
                  <c:v>30.8</c:v>
                </c:pt>
                <c:pt idx="98">
                  <c:v>30.9</c:v>
                </c:pt>
                <c:pt idx="99">
                  <c:v>31</c:v>
                </c:pt>
                <c:pt idx="100">
                  <c:v>31.1</c:v>
                </c:pt>
                <c:pt idx="101">
                  <c:v>31.2</c:v>
                </c:pt>
                <c:pt idx="102">
                  <c:v>31.3</c:v>
                </c:pt>
                <c:pt idx="103">
                  <c:v>31.4</c:v>
                </c:pt>
                <c:pt idx="104">
                  <c:v>31.5</c:v>
                </c:pt>
                <c:pt idx="105">
                  <c:v>31.6</c:v>
                </c:pt>
                <c:pt idx="106">
                  <c:v>31.7</c:v>
                </c:pt>
                <c:pt idx="107">
                  <c:v>31.8</c:v>
                </c:pt>
                <c:pt idx="108">
                  <c:v>31.9</c:v>
                </c:pt>
                <c:pt idx="109">
                  <c:v>32</c:v>
                </c:pt>
                <c:pt idx="110">
                  <c:v>32.1</c:v>
                </c:pt>
                <c:pt idx="111">
                  <c:v>32.200000000000003</c:v>
                </c:pt>
                <c:pt idx="112">
                  <c:v>32.299999999999997</c:v>
                </c:pt>
                <c:pt idx="113">
                  <c:v>32.4</c:v>
                </c:pt>
                <c:pt idx="114">
                  <c:v>32.5</c:v>
                </c:pt>
                <c:pt idx="115">
                  <c:v>32.6</c:v>
                </c:pt>
                <c:pt idx="116">
                  <c:v>32.700000000000003</c:v>
                </c:pt>
                <c:pt idx="117">
                  <c:v>32.799999999999997</c:v>
                </c:pt>
                <c:pt idx="118">
                  <c:v>32.9</c:v>
                </c:pt>
                <c:pt idx="119">
                  <c:v>33</c:v>
                </c:pt>
                <c:pt idx="120">
                  <c:v>33.1</c:v>
                </c:pt>
                <c:pt idx="121">
                  <c:v>33.200000000000003</c:v>
                </c:pt>
                <c:pt idx="122">
                  <c:v>33.299999999999997</c:v>
                </c:pt>
                <c:pt idx="123">
                  <c:v>33.4</c:v>
                </c:pt>
                <c:pt idx="124">
                  <c:v>33.5</c:v>
                </c:pt>
                <c:pt idx="125">
                  <c:v>33.6</c:v>
                </c:pt>
                <c:pt idx="126">
                  <c:v>33.700000000000003</c:v>
                </c:pt>
                <c:pt idx="127">
                  <c:v>33.799999999999997</c:v>
                </c:pt>
                <c:pt idx="128">
                  <c:v>33.9</c:v>
                </c:pt>
                <c:pt idx="129">
                  <c:v>34</c:v>
                </c:pt>
                <c:pt idx="130">
                  <c:v>34.1</c:v>
                </c:pt>
                <c:pt idx="131">
                  <c:v>34.200000000000003</c:v>
                </c:pt>
                <c:pt idx="132">
                  <c:v>34.299999999999997</c:v>
                </c:pt>
                <c:pt idx="133">
                  <c:v>34.4</c:v>
                </c:pt>
                <c:pt idx="134">
                  <c:v>34.5</c:v>
                </c:pt>
                <c:pt idx="135">
                  <c:v>34.6</c:v>
                </c:pt>
                <c:pt idx="136">
                  <c:v>34.700000000000003</c:v>
                </c:pt>
                <c:pt idx="137">
                  <c:v>34.799999999999997</c:v>
                </c:pt>
                <c:pt idx="138">
                  <c:v>34.9</c:v>
                </c:pt>
                <c:pt idx="139">
                  <c:v>35</c:v>
                </c:pt>
                <c:pt idx="140">
                  <c:v>35.1</c:v>
                </c:pt>
                <c:pt idx="141">
                  <c:v>35.200000000000003</c:v>
                </c:pt>
                <c:pt idx="142">
                  <c:v>35.299999999999997</c:v>
                </c:pt>
                <c:pt idx="143">
                  <c:v>35.4</c:v>
                </c:pt>
                <c:pt idx="144">
                  <c:v>35.5</c:v>
                </c:pt>
                <c:pt idx="145">
                  <c:v>35.6</c:v>
                </c:pt>
                <c:pt idx="146">
                  <c:v>35.700000000000003</c:v>
                </c:pt>
                <c:pt idx="147">
                  <c:v>35.799999999999997</c:v>
                </c:pt>
                <c:pt idx="148">
                  <c:v>35.9</c:v>
                </c:pt>
                <c:pt idx="149">
                  <c:v>36</c:v>
                </c:pt>
                <c:pt idx="150">
                  <c:v>36.1</c:v>
                </c:pt>
                <c:pt idx="151">
                  <c:v>36.200000000000003</c:v>
                </c:pt>
                <c:pt idx="152">
                  <c:v>36.299999999999997</c:v>
                </c:pt>
                <c:pt idx="153">
                  <c:v>36.4</c:v>
                </c:pt>
                <c:pt idx="154">
                  <c:v>36.5</c:v>
                </c:pt>
                <c:pt idx="155">
                  <c:v>36.6</c:v>
                </c:pt>
                <c:pt idx="156">
                  <c:v>36.700000000000003</c:v>
                </c:pt>
                <c:pt idx="157">
                  <c:v>36.799999999999997</c:v>
                </c:pt>
                <c:pt idx="158">
                  <c:v>36.9</c:v>
                </c:pt>
                <c:pt idx="159">
                  <c:v>37</c:v>
                </c:pt>
                <c:pt idx="160">
                  <c:v>37.1</c:v>
                </c:pt>
                <c:pt idx="161">
                  <c:v>37.200000000000003</c:v>
                </c:pt>
                <c:pt idx="162">
                  <c:v>37.299999999999997</c:v>
                </c:pt>
                <c:pt idx="163">
                  <c:v>37.4</c:v>
                </c:pt>
                <c:pt idx="164">
                  <c:v>37.5</c:v>
                </c:pt>
                <c:pt idx="165">
                  <c:v>37.6</c:v>
                </c:pt>
                <c:pt idx="166">
                  <c:v>37.700000000000003</c:v>
                </c:pt>
                <c:pt idx="167">
                  <c:v>37.799999999999997</c:v>
                </c:pt>
                <c:pt idx="168">
                  <c:v>37.9</c:v>
                </c:pt>
                <c:pt idx="169">
                  <c:v>38</c:v>
                </c:pt>
                <c:pt idx="170">
                  <c:v>38.1</c:v>
                </c:pt>
                <c:pt idx="171">
                  <c:v>38.200000000000003</c:v>
                </c:pt>
                <c:pt idx="172">
                  <c:v>38.299999999999997</c:v>
                </c:pt>
                <c:pt idx="173">
                  <c:v>38.4</c:v>
                </c:pt>
                <c:pt idx="174">
                  <c:v>38.5</c:v>
                </c:pt>
                <c:pt idx="175">
                  <c:v>38.6</c:v>
                </c:pt>
                <c:pt idx="176">
                  <c:v>38.700000000000003</c:v>
                </c:pt>
                <c:pt idx="177">
                  <c:v>38.799999999999997</c:v>
                </c:pt>
                <c:pt idx="178">
                  <c:v>38.9</c:v>
                </c:pt>
                <c:pt idx="179">
                  <c:v>39</c:v>
                </c:pt>
                <c:pt idx="180">
                  <c:v>39.1</c:v>
                </c:pt>
                <c:pt idx="181">
                  <c:v>39.200000000000003</c:v>
                </c:pt>
                <c:pt idx="182">
                  <c:v>39.299999999999997</c:v>
                </c:pt>
                <c:pt idx="183">
                  <c:v>39.4</c:v>
                </c:pt>
                <c:pt idx="184">
                  <c:v>39.5</c:v>
                </c:pt>
                <c:pt idx="185">
                  <c:v>39.6</c:v>
                </c:pt>
                <c:pt idx="186">
                  <c:v>39.700000000000003</c:v>
                </c:pt>
                <c:pt idx="187">
                  <c:v>39.799999999999997</c:v>
                </c:pt>
                <c:pt idx="188">
                  <c:v>39.9</c:v>
                </c:pt>
              </c:numCache>
            </c:numRef>
          </c:xVal>
          <c:yVal>
            <c:numRef>
              <c:f>Sheet2!$E$3:$E$191</c:f>
              <c:numCache>
                <c:formatCode>General</c:formatCode>
                <c:ptCount val="189"/>
                <c:pt idx="8">
                  <c:v>-299.59800000000001</c:v>
                </c:pt>
                <c:pt idx="9">
                  <c:v>-273.66399999999999</c:v>
                </c:pt>
                <c:pt idx="10">
                  <c:v>-250.011</c:v>
                </c:pt>
                <c:pt idx="11">
                  <c:v>-228.435</c:v>
                </c:pt>
                <c:pt idx="12">
                  <c:v>-208.755</c:v>
                </c:pt>
                <c:pt idx="13">
                  <c:v>-190.804</c:v>
                </c:pt>
                <c:pt idx="14">
                  <c:v>-174.43</c:v>
                </c:pt>
                <c:pt idx="15">
                  <c:v>-159.494</c:v>
                </c:pt>
                <c:pt idx="16">
                  <c:v>-145.869</c:v>
                </c:pt>
                <c:pt idx="17">
                  <c:v>-133.441</c:v>
                </c:pt>
                <c:pt idx="18">
                  <c:v>-122.10299999999999</c:v>
                </c:pt>
                <c:pt idx="19">
                  <c:v>-111.76</c:v>
                </c:pt>
                <c:pt idx="20">
                  <c:v>-102.324</c:v>
                </c:pt>
                <c:pt idx="21">
                  <c:v>-93.716399999999993</c:v>
                </c:pt>
                <c:pt idx="22">
                  <c:v>-85.862899999999996</c:v>
                </c:pt>
                <c:pt idx="23">
                  <c:v>-78.697699999999998</c:v>
                </c:pt>
                <c:pt idx="24">
                  <c:v>-72.160200000000003</c:v>
                </c:pt>
                <c:pt idx="25">
                  <c:v>-66.1952</c:v>
                </c:pt>
                <c:pt idx="26">
                  <c:v>-60.752299999999998</c:v>
                </c:pt>
                <c:pt idx="27">
                  <c:v>-55.785600000000002</c:v>
                </c:pt>
                <c:pt idx="28">
                  <c:v>-51.253100000000003</c:v>
                </c:pt>
                <c:pt idx="29">
                  <c:v>-47.116700000000002</c:v>
                </c:pt>
                <c:pt idx="30">
                  <c:v>-43.341500000000003</c:v>
                </c:pt>
                <c:pt idx="31">
                  <c:v>-39.895699999999998</c:v>
                </c:pt>
                <c:pt idx="32">
                  <c:v>-36.750399999999999</c:v>
                </c:pt>
                <c:pt idx="33">
                  <c:v>-33.879100000000001</c:v>
                </c:pt>
                <c:pt idx="34">
                  <c:v>-31.2576</c:v>
                </c:pt>
                <c:pt idx="35">
                  <c:v>-28.864100000000001</c:v>
                </c:pt>
                <c:pt idx="36">
                  <c:v>-26.6784</c:v>
                </c:pt>
                <c:pt idx="37">
                  <c:v>-24.682300000000001</c:v>
                </c:pt>
                <c:pt idx="38">
                  <c:v>-22.859100000000002</c:v>
                </c:pt>
                <c:pt idx="39">
                  <c:v>-21.1936</c:v>
                </c:pt>
                <c:pt idx="40">
                  <c:v>-19.671800000000001</c:v>
                </c:pt>
                <c:pt idx="41">
                  <c:v>-18.281199999999998</c:v>
                </c:pt>
                <c:pt idx="42">
                  <c:v>-17.010200000000001</c:v>
                </c:pt>
                <c:pt idx="43">
                  <c:v>-15.8483</c:v>
                </c:pt>
                <c:pt idx="44">
                  <c:v>-14.7859</c:v>
                </c:pt>
                <c:pt idx="45">
                  <c:v>-13.8142</c:v>
                </c:pt>
                <c:pt idx="46">
                  <c:v>-12.9253</c:v>
                </c:pt>
                <c:pt idx="47">
                  <c:v>-12.111800000000001</c:v>
                </c:pt>
                <c:pt idx="48">
                  <c:v>-11.367100000000001</c:v>
                </c:pt>
                <c:pt idx="49">
                  <c:v>-10.6853</c:v>
                </c:pt>
                <c:pt idx="50">
                  <c:v>-10.060600000000001</c:v>
                </c:pt>
                <c:pt idx="51">
                  <c:v>-9.4882000000000009</c:v>
                </c:pt>
                <c:pt idx="52">
                  <c:v>-8.9634</c:v>
                </c:pt>
                <c:pt idx="53">
                  <c:v>-8.4820200000000003</c:v>
                </c:pt>
                <c:pt idx="54">
                  <c:v>-8.0402500000000003</c:v>
                </c:pt>
                <c:pt idx="55">
                  <c:v>-7.6345999999999998</c:v>
                </c:pt>
                <c:pt idx="56">
                  <c:v>-7.2618999999999998</c:v>
                </c:pt>
                <c:pt idx="57">
                  <c:v>-6.9192299999999998</c:v>
                </c:pt>
                <c:pt idx="58">
                  <c:v>-6.6039700000000003</c:v>
                </c:pt>
                <c:pt idx="59">
                  <c:v>-6.3136999999999999</c:v>
                </c:pt>
                <c:pt idx="60">
                  <c:v>-6.0462199999999999</c:v>
                </c:pt>
                <c:pt idx="61">
                  <c:v>-5.7995200000000002</c:v>
                </c:pt>
                <c:pt idx="62">
                  <c:v>-5.5717800000000004</c:v>
                </c:pt>
                <c:pt idx="63">
                  <c:v>-5.3613299999999997</c:v>
                </c:pt>
                <c:pt idx="64">
                  <c:v>-5.1666400000000001</c:v>
                </c:pt>
                <c:pt idx="65">
                  <c:v>-4.9863400000000002</c:v>
                </c:pt>
                <c:pt idx="66">
                  <c:v>-4.8191499999999996</c:v>
                </c:pt>
                <c:pt idx="67">
                  <c:v>-4.6639200000000001</c:v>
                </c:pt>
                <c:pt idx="68">
                  <c:v>-4.5195999999999996</c:v>
                </c:pt>
                <c:pt idx="69">
                  <c:v>-4.38523</c:v>
                </c:pt>
                <c:pt idx="70">
                  <c:v>-4.2599299999999998</c:v>
                </c:pt>
                <c:pt idx="71">
                  <c:v>-4.1429099999999996</c:v>
                </c:pt>
                <c:pt idx="72">
                  <c:v>-4.0334300000000001</c:v>
                </c:pt>
                <c:pt idx="73">
                  <c:v>-3.9308299999999998</c:v>
                </c:pt>
                <c:pt idx="74">
                  <c:v>-3.8345199999999999</c:v>
                </c:pt>
                <c:pt idx="75">
                  <c:v>-3.7439200000000001</c:v>
                </c:pt>
                <c:pt idx="76">
                  <c:v>-3.65855</c:v>
                </c:pt>
                <c:pt idx="77">
                  <c:v>-3.5779399999999999</c:v>
                </c:pt>
                <c:pt idx="78">
                  <c:v>-3.5016699999999998</c:v>
                </c:pt>
                <c:pt idx="79">
                  <c:v>-3.42937</c:v>
                </c:pt>
                <c:pt idx="80">
                  <c:v>-3.3606699999999998</c:v>
                </c:pt>
                <c:pt idx="81">
                  <c:v>-3.2952699999999999</c:v>
                </c:pt>
                <c:pt idx="82">
                  <c:v>-3.2328800000000002</c:v>
                </c:pt>
                <c:pt idx="83">
                  <c:v>-3.1732200000000002</c:v>
                </c:pt>
                <c:pt idx="84">
                  <c:v>-3.1160600000000001</c:v>
                </c:pt>
                <c:pt idx="85">
                  <c:v>-3.0611899999999999</c:v>
                </c:pt>
                <c:pt idx="86">
                  <c:v>-3.0083899999999999</c:v>
                </c:pt>
                <c:pt idx="87">
                  <c:v>-2.9574799999999999</c:v>
                </c:pt>
                <c:pt idx="88">
                  <c:v>-2.9083100000000002</c:v>
                </c:pt>
                <c:pt idx="89">
                  <c:v>-2.8607100000000001</c:v>
                </c:pt>
                <c:pt idx="90">
                  <c:v>-2.8145500000000001</c:v>
                </c:pt>
                <c:pt idx="91">
                  <c:v>-2.7696999999999998</c:v>
                </c:pt>
                <c:pt idx="92">
                  <c:v>-2.7260499999999999</c:v>
                </c:pt>
                <c:pt idx="93">
                  <c:v>-2.6834899999999999</c:v>
                </c:pt>
                <c:pt idx="94">
                  <c:v>-2.6419199999999998</c:v>
                </c:pt>
                <c:pt idx="95">
                  <c:v>-2.6012599999999999</c:v>
                </c:pt>
                <c:pt idx="96">
                  <c:v>-2.5614300000000001</c:v>
                </c:pt>
                <c:pt idx="97">
                  <c:v>-2.5223499999999999</c:v>
                </c:pt>
                <c:pt idx="98">
                  <c:v>-2.4839600000000002</c:v>
                </c:pt>
                <c:pt idx="99">
                  <c:v>-2.4462000000000002</c:v>
                </c:pt>
                <c:pt idx="100">
                  <c:v>-2.4090099999999999</c:v>
                </c:pt>
                <c:pt idx="101">
                  <c:v>-2.37235</c:v>
                </c:pt>
                <c:pt idx="102">
                  <c:v>-2.3361499999999999</c:v>
                </c:pt>
                <c:pt idx="103">
                  <c:v>-2.3003999999999998</c:v>
                </c:pt>
                <c:pt idx="104">
                  <c:v>-2.2650399999999999</c:v>
                </c:pt>
                <c:pt idx="105">
                  <c:v>-2.2300399999999998</c:v>
                </c:pt>
                <c:pt idx="106">
                  <c:v>-2.19537</c:v>
                </c:pt>
                <c:pt idx="107">
                  <c:v>-2.161</c:v>
                </c:pt>
                <c:pt idx="108">
                  <c:v>-2.1269</c:v>
                </c:pt>
                <c:pt idx="109">
                  <c:v>-2.0930599999999999</c:v>
                </c:pt>
                <c:pt idx="110">
                  <c:v>-2.0594399999999999</c:v>
                </c:pt>
                <c:pt idx="111">
                  <c:v>-2.02603</c:v>
                </c:pt>
                <c:pt idx="112">
                  <c:v>-1.99281</c:v>
                </c:pt>
                <c:pt idx="113">
                  <c:v>-1.9597599999999999</c:v>
                </c:pt>
                <c:pt idx="114">
                  <c:v>-1.9268799999999999</c:v>
                </c:pt>
                <c:pt idx="115">
                  <c:v>-1.8941300000000001</c:v>
                </c:pt>
                <c:pt idx="116">
                  <c:v>-1.8615200000000001</c:v>
                </c:pt>
                <c:pt idx="117">
                  <c:v>-1.8290200000000001</c:v>
                </c:pt>
                <c:pt idx="118">
                  <c:v>-1.7966299999999999</c:v>
                </c:pt>
                <c:pt idx="119">
                  <c:v>-1.7643500000000001</c:v>
                </c:pt>
                <c:pt idx="120">
                  <c:v>-1.7321500000000001</c:v>
                </c:pt>
                <c:pt idx="121">
                  <c:v>-1.70004</c:v>
                </c:pt>
                <c:pt idx="122">
                  <c:v>-1.6679999999999999</c:v>
                </c:pt>
                <c:pt idx="123">
                  <c:v>-1.6360300000000001</c:v>
                </c:pt>
                <c:pt idx="124">
                  <c:v>-1.6041300000000001</c:v>
                </c:pt>
                <c:pt idx="125">
                  <c:v>-1.5722799999999999</c:v>
                </c:pt>
                <c:pt idx="126">
                  <c:v>-1.5404800000000001</c:v>
                </c:pt>
                <c:pt idx="127">
                  <c:v>-1.5087299999999999</c:v>
                </c:pt>
                <c:pt idx="128">
                  <c:v>-1.4770300000000001</c:v>
                </c:pt>
                <c:pt idx="129">
                  <c:v>-1.44536</c:v>
                </c:pt>
                <c:pt idx="130">
                  <c:v>-1.4137299999999999</c:v>
                </c:pt>
                <c:pt idx="131">
                  <c:v>-1.3821399999999999</c:v>
                </c:pt>
                <c:pt idx="132">
                  <c:v>-1.35057</c:v>
                </c:pt>
                <c:pt idx="133">
                  <c:v>-1.3190299999999999</c:v>
                </c:pt>
                <c:pt idx="134">
                  <c:v>-1.28752</c:v>
                </c:pt>
                <c:pt idx="135">
                  <c:v>-1.25603</c:v>
                </c:pt>
                <c:pt idx="136">
                  <c:v>-1.22455</c:v>
                </c:pt>
                <c:pt idx="137">
                  <c:v>-1.1931</c:v>
                </c:pt>
                <c:pt idx="138">
                  <c:v>-1.16167</c:v>
                </c:pt>
                <c:pt idx="139">
                  <c:v>-1.13025</c:v>
                </c:pt>
                <c:pt idx="140">
                  <c:v>-1.0988500000000001</c:v>
                </c:pt>
                <c:pt idx="141">
                  <c:v>-1.06745</c:v>
                </c:pt>
                <c:pt idx="142">
                  <c:v>-1.0360799999999999</c:v>
                </c:pt>
                <c:pt idx="143">
                  <c:v>-1.00471</c:v>
                </c:pt>
                <c:pt idx="144">
                  <c:v>-0.97334900000000002</c:v>
                </c:pt>
                <c:pt idx="145">
                  <c:v>-0.94199999999999995</c:v>
                </c:pt>
                <c:pt idx="146">
                  <c:v>-0.910659</c:v>
                </c:pt>
                <c:pt idx="147">
                  <c:v>-0.87932600000000005</c:v>
                </c:pt>
                <c:pt idx="148">
                  <c:v>-0.84799899999999995</c:v>
                </c:pt>
                <c:pt idx="149">
                  <c:v>-0.81667900000000004</c:v>
                </c:pt>
                <c:pt idx="150">
                  <c:v>-0.78536399999999995</c:v>
                </c:pt>
                <c:pt idx="151">
                  <c:v>-0.75405500000000003</c:v>
                </c:pt>
                <c:pt idx="152">
                  <c:v>-0.72275</c:v>
                </c:pt>
                <c:pt idx="153">
                  <c:v>-0.69145000000000001</c:v>
                </c:pt>
                <c:pt idx="154">
                  <c:v>-0.66015400000000002</c:v>
                </c:pt>
                <c:pt idx="155">
                  <c:v>-0.628861</c:v>
                </c:pt>
                <c:pt idx="156">
                  <c:v>-0.59757199999999999</c:v>
                </c:pt>
                <c:pt idx="157">
                  <c:v>-0.56628599999999996</c:v>
                </c:pt>
                <c:pt idx="158">
                  <c:v>-0.53500199999999998</c:v>
                </c:pt>
                <c:pt idx="159">
                  <c:v>-0.50372099999999997</c:v>
                </c:pt>
                <c:pt idx="160">
                  <c:v>-0.47244199999999997</c:v>
                </c:pt>
                <c:pt idx="161">
                  <c:v>-0.441166</c:v>
                </c:pt>
                <c:pt idx="162">
                  <c:v>-0.40989100000000001</c:v>
                </c:pt>
                <c:pt idx="163">
                  <c:v>-0.37861800000000001</c:v>
                </c:pt>
                <c:pt idx="164">
                  <c:v>-0.34734599999999999</c:v>
                </c:pt>
                <c:pt idx="165">
                  <c:v>-0.31607600000000002</c:v>
                </c:pt>
                <c:pt idx="166">
                  <c:v>-0.28480699999999998</c:v>
                </c:pt>
                <c:pt idx="167">
                  <c:v>-0.25353999999999999</c:v>
                </c:pt>
                <c:pt idx="168">
                  <c:v>-0.222273</c:v>
                </c:pt>
                <c:pt idx="169">
                  <c:v>-0.19100800000000001</c:v>
                </c:pt>
                <c:pt idx="170">
                  <c:v>-0.159743</c:v>
                </c:pt>
                <c:pt idx="171">
                  <c:v>-0.12847900000000001</c:v>
                </c:pt>
                <c:pt idx="172">
                  <c:v>-9.7216300000000005E-2</c:v>
                </c:pt>
                <c:pt idx="173">
                  <c:v>-6.5953899999999996E-2</c:v>
                </c:pt>
                <c:pt idx="174">
                  <c:v>-3.4692300000000002E-2</c:v>
                </c:pt>
                <c:pt idx="175">
                  <c:v>-3.4311400000000001E-3</c:v>
                </c:pt>
                <c:pt idx="176">
                  <c:v>2.78295E-2</c:v>
                </c:pt>
                <c:pt idx="177">
                  <c:v>5.9089599999999999E-2</c:v>
                </c:pt>
                <c:pt idx="178">
                  <c:v>9.0349299999999994E-2</c:v>
                </c:pt>
                <c:pt idx="179">
                  <c:v>0.12160899999999999</c:v>
                </c:pt>
                <c:pt idx="180">
                  <c:v>0.152867</c:v>
                </c:pt>
                <c:pt idx="181">
                  <c:v>0.18412600000000001</c:v>
                </c:pt>
                <c:pt idx="182">
                  <c:v>0.21538399999999999</c:v>
                </c:pt>
                <c:pt idx="183">
                  <c:v>0.246642</c:v>
                </c:pt>
                <c:pt idx="184">
                  <c:v>0.27789999999999998</c:v>
                </c:pt>
                <c:pt idx="185">
                  <c:v>0.30915799999999999</c:v>
                </c:pt>
                <c:pt idx="186">
                  <c:v>0.34041500000000002</c:v>
                </c:pt>
                <c:pt idx="187">
                  <c:v>0.371672</c:v>
                </c:pt>
                <c:pt idx="188">
                  <c:v>0.40292899999999998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Sheet2!$F$2</c:f>
              <c:strCache>
                <c:ptCount val="1"/>
                <c:pt idx="0">
                  <c:v>9</c:v>
                </c:pt>
              </c:strCache>
            </c:strRef>
          </c:tx>
          <c:marker>
            <c:symbol val="none"/>
          </c:marker>
          <c:xVal>
            <c:numRef>
              <c:f>Sheet2!$A$3:$A$191</c:f>
              <c:numCache>
                <c:formatCode>General</c:formatCode>
                <c:ptCount val="189"/>
                <c:pt idx="0">
                  <c:v>21.1</c:v>
                </c:pt>
                <c:pt idx="1">
                  <c:v>21.2</c:v>
                </c:pt>
                <c:pt idx="2">
                  <c:v>21.3</c:v>
                </c:pt>
                <c:pt idx="3">
                  <c:v>21.4</c:v>
                </c:pt>
                <c:pt idx="4">
                  <c:v>21.5</c:v>
                </c:pt>
                <c:pt idx="5">
                  <c:v>21.6</c:v>
                </c:pt>
                <c:pt idx="6">
                  <c:v>21.7</c:v>
                </c:pt>
                <c:pt idx="7">
                  <c:v>21.8</c:v>
                </c:pt>
                <c:pt idx="8">
                  <c:v>21.9</c:v>
                </c:pt>
                <c:pt idx="9">
                  <c:v>22</c:v>
                </c:pt>
                <c:pt idx="10">
                  <c:v>22.1</c:v>
                </c:pt>
                <c:pt idx="11">
                  <c:v>22.2</c:v>
                </c:pt>
                <c:pt idx="12">
                  <c:v>22.3</c:v>
                </c:pt>
                <c:pt idx="13">
                  <c:v>22.4</c:v>
                </c:pt>
                <c:pt idx="14">
                  <c:v>22.5</c:v>
                </c:pt>
                <c:pt idx="15">
                  <c:v>22.6</c:v>
                </c:pt>
                <c:pt idx="16">
                  <c:v>22.7</c:v>
                </c:pt>
                <c:pt idx="17">
                  <c:v>22.8</c:v>
                </c:pt>
                <c:pt idx="18">
                  <c:v>22.9</c:v>
                </c:pt>
                <c:pt idx="19">
                  <c:v>23</c:v>
                </c:pt>
                <c:pt idx="20">
                  <c:v>23.1</c:v>
                </c:pt>
                <c:pt idx="21">
                  <c:v>23.2</c:v>
                </c:pt>
                <c:pt idx="22">
                  <c:v>23.3</c:v>
                </c:pt>
                <c:pt idx="23">
                  <c:v>23.4</c:v>
                </c:pt>
                <c:pt idx="24">
                  <c:v>23.5</c:v>
                </c:pt>
                <c:pt idx="25">
                  <c:v>23.6</c:v>
                </c:pt>
                <c:pt idx="26">
                  <c:v>23.7</c:v>
                </c:pt>
                <c:pt idx="27">
                  <c:v>23.8</c:v>
                </c:pt>
                <c:pt idx="28">
                  <c:v>23.9</c:v>
                </c:pt>
                <c:pt idx="29">
                  <c:v>24</c:v>
                </c:pt>
                <c:pt idx="30">
                  <c:v>24.1</c:v>
                </c:pt>
                <c:pt idx="31">
                  <c:v>24.2</c:v>
                </c:pt>
                <c:pt idx="32">
                  <c:v>24.3</c:v>
                </c:pt>
                <c:pt idx="33">
                  <c:v>24.4</c:v>
                </c:pt>
                <c:pt idx="34">
                  <c:v>24.5</c:v>
                </c:pt>
                <c:pt idx="35">
                  <c:v>24.6</c:v>
                </c:pt>
                <c:pt idx="36">
                  <c:v>24.7</c:v>
                </c:pt>
                <c:pt idx="37">
                  <c:v>24.8</c:v>
                </c:pt>
                <c:pt idx="38">
                  <c:v>24.9</c:v>
                </c:pt>
                <c:pt idx="39">
                  <c:v>25</c:v>
                </c:pt>
                <c:pt idx="40">
                  <c:v>25.1</c:v>
                </c:pt>
                <c:pt idx="41">
                  <c:v>25.2</c:v>
                </c:pt>
                <c:pt idx="42">
                  <c:v>25.3</c:v>
                </c:pt>
                <c:pt idx="43">
                  <c:v>25.4</c:v>
                </c:pt>
                <c:pt idx="44">
                  <c:v>25.5</c:v>
                </c:pt>
                <c:pt idx="45">
                  <c:v>25.6</c:v>
                </c:pt>
                <c:pt idx="46">
                  <c:v>25.7</c:v>
                </c:pt>
                <c:pt idx="47">
                  <c:v>25.8</c:v>
                </c:pt>
                <c:pt idx="48">
                  <c:v>25.9</c:v>
                </c:pt>
                <c:pt idx="49">
                  <c:v>26</c:v>
                </c:pt>
                <c:pt idx="50">
                  <c:v>26.1</c:v>
                </c:pt>
                <c:pt idx="51">
                  <c:v>26.2</c:v>
                </c:pt>
                <c:pt idx="52">
                  <c:v>26.3</c:v>
                </c:pt>
                <c:pt idx="53">
                  <c:v>26.4</c:v>
                </c:pt>
                <c:pt idx="54">
                  <c:v>26.5</c:v>
                </c:pt>
                <c:pt idx="55">
                  <c:v>26.6</c:v>
                </c:pt>
                <c:pt idx="56">
                  <c:v>26.7</c:v>
                </c:pt>
                <c:pt idx="57">
                  <c:v>26.8</c:v>
                </c:pt>
                <c:pt idx="58">
                  <c:v>26.9</c:v>
                </c:pt>
                <c:pt idx="59">
                  <c:v>27</c:v>
                </c:pt>
                <c:pt idx="60">
                  <c:v>27.1</c:v>
                </c:pt>
                <c:pt idx="61">
                  <c:v>27.2</c:v>
                </c:pt>
                <c:pt idx="62">
                  <c:v>27.3</c:v>
                </c:pt>
                <c:pt idx="63">
                  <c:v>27.4</c:v>
                </c:pt>
                <c:pt idx="64">
                  <c:v>27.5</c:v>
                </c:pt>
                <c:pt idx="65">
                  <c:v>27.6</c:v>
                </c:pt>
                <c:pt idx="66">
                  <c:v>27.7</c:v>
                </c:pt>
                <c:pt idx="67">
                  <c:v>27.8</c:v>
                </c:pt>
                <c:pt idx="68">
                  <c:v>27.9</c:v>
                </c:pt>
                <c:pt idx="69">
                  <c:v>28</c:v>
                </c:pt>
                <c:pt idx="70">
                  <c:v>28.1</c:v>
                </c:pt>
                <c:pt idx="71">
                  <c:v>28.2</c:v>
                </c:pt>
                <c:pt idx="72">
                  <c:v>28.3</c:v>
                </c:pt>
                <c:pt idx="73">
                  <c:v>28.4</c:v>
                </c:pt>
                <c:pt idx="74">
                  <c:v>28.5</c:v>
                </c:pt>
                <c:pt idx="75">
                  <c:v>28.6</c:v>
                </c:pt>
                <c:pt idx="76">
                  <c:v>28.7</c:v>
                </c:pt>
                <c:pt idx="77">
                  <c:v>28.8</c:v>
                </c:pt>
                <c:pt idx="78">
                  <c:v>28.9</c:v>
                </c:pt>
                <c:pt idx="79">
                  <c:v>29</c:v>
                </c:pt>
                <c:pt idx="80">
                  <c:v>29.1</c:v>
                </c:pt>
                <c:pt idx="81">
                  <c:v>29.2</c:v>
                </c:pt>
                <c:pt idx="82">
                  <c:v>29.3</c:v>
                </c:pt>
                <c:pt idx="83">
                  <c:v>29.4</c:v>
                </c:pt>
                <c:pt idx="84">
                  <c:v>29.5</c:v>
                </c:pt>
                <c:pt idx="85">
                  <c:v>29.6</c:v>
                </c:pt>
                <c:pt idx="86">
                  <c:v>29.7</c:v>
                </c:pt>
                <c:pt idx="87">
                  <c:v>29.8</c:v>
                </c:pt>
                <c:pt idx="88">
                  <c:v>29.9</c:v>
                </c:pt>
                <c:pt idx="89">
                  <c:v>30</c:v>
                </c:pt>
                <c:pt idx="90">
                  <c:v>30.1</c:v>
                </c:pt>
                <c:pt idx="91">
                  <c:v>30.2</c:v>
                </c:pt>
                <c:pt idx="92">
                  <c:v>30.3</c:v>
                </c:pt>
                <c:pt idx="93">
                  <c:v>30.4</c:v>
                </c:pt>
                <c:pt idx="94">
                  <c:v>30.5</c:v>
                </c:pt>
                <c:pt idx="95">
                  <c:v>30.6</c:v>
                </c:pt>
                <c:pt idx="96">
                  <c:v>30.7</c:v>
                </c:pt>
                <c:pt idx="97">
                  <c:v>30.8</c:v>
                </c:pt>
                <c:pt idx="98">
                  <c:v>30.9</c:v>
                </c:pt>
                <c:pt idx="99">
                  <c:v>31</c:v>
                </c:pt>
                <c:pt idx="100">
                  <c:v>31.1</c:v>
                </c:pt>
                <c:pt idx="101">
                  <c:v>31.2</c:v>
                </c:pt>
                <c:pt idx="102">
                  <c:v>31.3</c:v>
                </c:pt>
                <c:pt idx="103">
                  <c:v>31.4</c:v>
                </c:pt>
                <c:pt idx="104">
                  <c:v>31.5</c:v>
                </c:pt>
                <c:pt idx="105">
                  <c:v>31.6</c:v>
                </c:pt>
                <c:pt idx="106">
                  <c:v>31.7</c:v>
                </c:pt>
                <c:pt idx="107">
                  <c:v>31.8</c:v>
                </c:pt>
                <c:pt idx="108">
                  <c:v>31.9</c:v>
                </c:pt>
                <c:pt idx="109">
                  <c:v>32</c:v>
                </c:pt>
                <c:pt idx="110">
                  <c:v>32.1</c:v>
                </c:pt>
                <c:pt idx="111">
                  <c:v>32.200000000000003</c:v>
                </c:pt>
                <c:pt idx="112">
                  <c:v>32.299999999999997</c:v>
                </c:pt>
                <c:pt idx="113">
                  <c:v>32.4</c:v>
                </c:pt>
                <c:pt idx="114">
                  <c:v>32.5</c:v>
                </c:pt>
                <c:pt idx="115">
                  <c:v>32.6</c:v>
                </c:pt>
                <c:pt idx="116">
                  <c:v>32.700000000000003</c:v>
                </c:pt>
                <c:pt idx="117">
                  <c:v>32.799999999999997</c:v>
                </c:pt>
                <c:pt idx="118">
                  <c:v>32.9</c:v>
                </c:pt>
                <c:pt idx="119">
                  <c:v>33</c:v>
                </c:pt>
                <c:pt idx="120">
                  <c:v>33.1</c:v>
                </c:pt>
                <c:pt idx="121">
                  <c:v>33.200000000000003</c:v>
                </c:pt>
                <c:pt idx="122">
                  <c:v>33.299999999999997</c:v>
                </c:pt>
                <c:pt idx="123">
                  <c:v>33.4</c:v>
                </c:pt>
                <c:pt idx="124">
                  <c:v>33.5</c:v>
                </c:pt>
                <c:pt idx="125">
                  <c:v>33.6</c:v>
                </c:pt>
                <c:pt idx="126">
                  <c:v>33.700000000000003</c:v>
                </c:pt>
                <c:pt idx="127">
                  <c:v>33.799999999999997</c:v>
                </c:pt>
                <c:pt idx="128">
                  <c:v>33.9</c:v>
                </c:pt>
                <c:pt idx="129">
                  <c:v>34</c:v>
                </c:pt>
                <c:pt idx="130">
                  <c:v>34.1</c:v>
                </c:pt>
                <c:pt idx="131">
                  <c:v>34.200000000000003</c:v>
                </c:pt>
                <c:pt idx="132">
                  <c:v>34.299999999999997</c:v>
                </c:pt>
                <c:pt idx="133">
                  <c:v>34.4</c:v>
                </c:pt>
                <c:pt idx="134">
                  <c:v>34.5</c:v>
                </c:pt>
                <c:pt idx="135">
                  <c:v>34.6</c:v>
                </c:pt>
                <c:pt idx="136">
                  <c:v>34.700000000000003</c:v>
                </c:pt>
                <c:pt idx="137">
                  <c:v>34.799999999999997</c:v>
                </c:pt>
                <c:pt idx="138">
                  <c:v>34.9</c:v>
                </c:pt>
                <c:pt idx="139">
                  <c:v>35</c:v>
                </c:pt>
                <c:pt idx="140">
                  <c:v>35.1</c:v>
                </c:pt>
                <c:pt idx="141">
                  <c:v>35.200000000000003</c:v>
                </c:pt>
                <c:pt idx="142">
                  <c:v>35.299999999999997</c:v>
                </c:pt>
                <c:pt idx="143">
                  <c:v>35.4</c:v>
                </c:pt>
                <c:pt idx="144">
                  <c:v>35.5</c:v>
                </c:pt>
                <c:pt idx="145">
                  <c:v>35.6</c:v>
                </c:pt>
                <c:pt idx="146">
                  <c:v>35.700000000000003</c:v>
                </c:pt>
                <c:pt idx="147">
                  <c:v>35.799999999999997</c:v>
                </c:pt>
                <c:pt idx="148">
                  <c:v>35.9</c:v>
                </c:pt>
                <c:pt idx="149">
                  <c:v>36</c:v>
                </c:pt>
                <c:pt idx="150">
                  <c:v>36.1</c:v>
                </c:pt>
                <c:pt idx="151">
                  <c:v>36.200000000000003</c:v>
                </c:pt>
                <c:pt idx="152">
                  <c:v>36.299999999999997</c:v>
                </c:pt>
                <c:pt idx="153">
                  <c:v>36.4</c:v>
                </c:pt>
                <c:pt idx="154">
                  <c:v>36.5</c:v>
                </c:pt>
                <c:pt idx="155">
                  <c:v>36.6</c:v>
                </c:pt>
                <c:pt idx="156">
                  <c:v>36.700000000000003</c:v>
                </c:pt>
                <c:pt idx="157">
                  <c:v>36.799999999999997</c:v>
                </c:pt>
                <c:pt idx="158">
                  <c:v>36.9</c:v>
                </c:pt>
                <c:pt idx="159">
                  <c:v>37</c:v>
                </c:pt>
                <c:pt idx="160">
                  <c:v>37.1</c:v>
                </c:pt>
                <c:pt idx="161">
                  <c:v>37.200000000000003</c:v>
                </c:pt>
                <c:pt idx="162">
                  <c:v>37.299999999999997</c:v>
                </c:pt>
                <c:pt idx="163">
                  <c:v>37.4</c:v>
                </c:pt>
                <c:pt idx="164">
                  <c:v>37.5</c:v>
                </c:pt>
                <c:pt idx="165">
                  <c:v>37.6</c:v>
                </c:pt>
                <c:pt idx="166">
                  <c:v>37.700000000000003</c:v>
                </c:pt>
                <c:pt idx="167">
                  <c:v>37.799999999999997</c:v>
                </c:pt>
                <c:pt idx="168">
                  <c:v>37.9</c:v>
                </c:pt>
                <c:pt idx="169">
                  <c:v>38</c:v>
                </c:pt>
                <c:pt idx="170">
                  <c:v>38.1</c:v>
                </c:pt>
                <c:pt idx="171">
                  <c:v>38.200000000000003</c:v>
                </c:pt>
                <c:pt idx="172">
                  <c:v>38.299999999999997</c:v>
                </c:pt>
                <c:pt idx="173">
                  <c:v>38.4</c:v>
                </c:pt>
                <c:pt idx="174">
                  <c:v>38.5</c:v>
                </c:pt>
                <c:pt idx="175">
                  <c:v>38.6</c:v>
                </c:pt>
                <c:pt idx="176">
                  <c:v>38.700000000000003</c:v>
                </c:pt>
                <c:pt idx="177">
                  <c:v>38.799999999999997</c:v>
                </c:pt>
                <c:pt idx="178">
                  <c:v>38.9</c:v>
                </c:pt>
                <c:pt idx="179">
                  <c:v>39</c:v>
                </c:pt>
                <c:pt idx="180">
                  <c:v>39.1</c:v>
                </c:pt>
                <c:pt idx="181">
                  <c:v>39.200000000000003</c:v>
                </c:pt>
                <c:pt idx="182">
                  <c:v>39.299999999999997</c:v>
                </c:pt>
                <c:pt idx="183">
                  <c:v>39.4</c:v>
                </c:pt>
                <c:pt idx="184">
                  <c:v>39.5</c:v>
                </c:pt>
                <c:pt idx="185">
                  <c:v>39.6</c:v>
                </c:pt>
                <c:pt idx="186">
                  <c:v>39.700000000000003</c:v>
                </c:pt>
                <c:pt idx="187">
                  <c:v>39.799999999999997</c:v>
                </c:pt>
                <c:pt idx="188">
                  <c:v>39.9</c:v>
                </c:pt>
              </c:numCache>
            </c:numRef>
          </c:xVal>
          <c:yVal>
            <c:numRef>
              <c:f>Sheet2!$F$3:$F$191</c:f>
              <c:numCache>
                <c:formatCode>General</c:formatCode>
                <c:ptCount val="189"/>
                <c:pt idx="10">
                  <c:v>-305.43900000000002</c:v>
                </c:pt>
                <c:pt idx="11">
                  <c:v>-278.99599999999998</c:v>
                </c:pt>
                <c:pt idx="12">
                  <c:v>-254.876</c:v>
                </c:pt>
                <c:pt idx="13">
                  <c:v>-232.876</c:v>
                </c:pt>
                <c:pt idx="14">
                  <c:v>-212.809</c:v>
                </c:pt>
                <c:pt idx="15">
                  <c:v>-194.505</c:v>
                </c:pt>
                <c:pt idx="16">
                  <c:v>-177.809</c:v>
                </c:pt>
                <c:pt idx="17">
                  <c:v>-162.57900000000001</c:v>
                </c:pt>
                <c:pt idx="18">
                  <c:v>-148.68600000000001</c:v>
                </c:pt>
                <c:pt idx="19">
                  <c:v>-136.01300000000001</c:v>
                </c:pt>
                <c:pt idx="20">
                  <c:v>-124.452</c:v>
                </c:pt>
                <c:pt idx="21">
                  <c:v>-113.905</c:v>
                </c:pt>
                <c:pt idx="22">
                  <c:v>-104.28400000000001</c:v>
                </c:pt>
                <c:pt idx="23">
                  <c:v>-95.506600000000006</c:v>
                </c:pt>
                <c:pt idx="24">
                  <c:v>-87.498599999999996</c:v>
                </c:pt>
                <c:pt idx="25">
                  <c:v>-80.192400000000006</c:v>
                </c:pt>
                <c:pt idx="26">
                  <c:v>-73.526300000000006</c:v>
                </c:pt>
                <c:pt idx="27">
                  <c:v>-67.444000000000003</c:v>
                </c:pt>
                <c:pt idx="28">
                  <c:v>-61.893999999999998</c:v>
                </c:pt>
                <c:pt idx="29">
                  <c:v>-56.829500000000003</c:v>
                </c:pt>
                <c:pt idx="30">
                  <c:v>-52.207900000000002</c:v>
                </c:pt>
                <c:pt idx="31">
                  <c:v>-47.990099999999998</c:v>
                </c:pt>
                <c:pt idx="32">
                  <c:v>-44.140599999999999</c:v>
                </c:pt>
                <c:pt idx="33">
                  <c:v>-40.627099999999999</c:v>
                </c:pt>
                <c:pt idx="34">
                  <c:v>-37.419899999999998</c:v>
                </c:pt>
                <c:pt idx="35">
                  <c:v>-34.492100000000001</c:v>
                </c:pt>
                <c:pt idx="36">
                  <c:v>-31.819099999999999</c:v>
                </c:pt>
                <c:pt idx="37">
                  <c:v>-29.378499999999999</c:v>
                </c:pt>
                <c:pt idx="38">
                  <c:v>-27.149799999999999</c:v>
                </c:pt>
                <c:pt idx="39">
                  <c:v>-25.1145</c:v>
                </c:pt>
                <c:pt idx="40">
                  <c:v>-23.255400000000002</c:v>
                </c:pt>
                <c:pt idx="41">
                  <c:v>-21.557099999999998</c:v>
                </c:pt>
                <c:pt idx="42">
                  <c:v>-20.005400000000002</c:v>
                </c:pt>
                <c:pt idx="43">
                  <c:v>-18.587499999999999</c:v>
                </c:pt>
                <c:pt idx="44">
                  <c:v>-17.291499999999999</c:v>
                </c:pt>
                <c:pt idx="45">
                  <c:v>-16.1068</c:v>
                </c:pt>
                <c:pt idx="46">
                  <c:v>-15.0235</c:v>
                </c:pt>
                <c:pt idx="47">
                  <c:v>-14.0327</c:v>
                </c:pt>
                <c:pt idx="48">
                  <c:v>-13.126300000000001</c:v>
                </c:pt>
                <c:pt idx="49">
                  <c:v>-12.296799999999999</c:v>
                </c:pt>
                <c:pt idx="50">
                  <c:v>-11.5375</c:v>
                </c:pt>
                <c:pt idx="51">
                  <c:v>-10.8423</c:v>
                </c:pt>
                <c:pt idx="52">
                  <c:v>-10.205399999999999</c:v>
                </c:pt>
                <c:pt idx="53">
                  <c:v>-9.6217199999999998</c:v>
                </c:pt>
                <c:pt idx="54">
                  <c:v>-9.0866100000000003</c:v>
                </c:pt>
                <c:pt idx="55">
                  <c:v>-8.5957899999999992</c:v>
                </c:pt>
                <c:pt idx="56">
                  <c:v>-8.1453600000000002</c:v>
                </c:pt>
                <c:pt idx="57">
                  <c:v>-7.7317499999999999</c:v>
                </c:pt>
                <c:pt idx="58">
                  <c:v>-7.3517400000000004</c:v>
                </c:pt>
                <c:pt idx="59">
                  <c:v>-7.0023600000000004</c:v>
                </c:pt>
                <c:pt idx="60">
                  <c:v>-6.68093</c:v>
                </c:pt>
                <c:pt idx="61">
                  <c:v>-6.38497</c:v>
                </c:pt>
                <c:pt idx="62">
                  <c:v>-6.1122500000000004</c:v>
                </c:pt>
                <c:pt idx="63">
                  <c:v>-5.8607300000000002</c:v>
                </c:pt>
                <c:pt idx="64">
                  <c:v>-5.6285400000000001</c:v>
                </c:pt>
                <c:pt idx="65">
                  <c:v>-5.4139699999999999</c:v>
                </c:pt>
                <c:pt idx="66">
                  <c:v>-5.21549</c:v>
                </c:pt>
                <c:pt idx="67">
                  <c:v>-5.0316599999999996</c:v>
                </c:pt>
                <c:pt idx="68">
                  <c:v>-4.8612099999999998</c:v>
                </c:pt>
                <c:pt idx="69">
                  <c:v>-4.70296</c:v>
                </c:pt>
                <c:pt idx="70">
                  <c:v>-4.5558300000000003</c:v>
                </c:pt>
                <c:pt idx="71">
                  <c:v>-4.4188400000000003</c:v>
                </c:pt>
                <c:pt idx="72">
                  <c:v>-4.2911099999999998</c:v>
                </c:pt>
                <c:pt idx="73">
                  <c:v>-4.1718099999999998</c:v>
                </c:pt>
                <c:pt idx="74">
                  <c:v>-4.0602099999999997</c:v>
                </c:pt>
                <c:pt idx="75">
                  <c:v>-3.9556200000000001</c:v>
                </c:pt>
                <c:pt idx="76">
                  <c:v>-3.85744</c:v>
                </c:pt>
                <c:pt idx="77">
                  <c:v>-3.7650899999999998</c:v>
                </c:pt>
                <c:pt idx="78">
                  <c:v>-3.67807</c:v>
                </c:pt>
                <c:pt idx="79">
                  <c:v>-3.5958999999999999</c:v>
                </c:pt>
                <c:pt idx="80">
                  <c:v>-3.51816</c:v>
                </c:pt>
                <c:pt idx="81">
                  <c:v>-3.4444599999999999</c:v>
                </c:pt>
                <c:pt idx="82">
                  <c:v>-3.3744499999999999</c:v>
                </c:pt>
                <c:pt idx="83">
                  <c:v>-3.3077899999999998</c:v>
                </c:pt>
                <c:pt idx="84">
                  <c:v>-3.2441900000000001</c:v>
                </c:pt>
                <c:pt idx="85">
                  <c:v>-3.1833900000000002</c:v>
                </c:pt>
                <c:pt idx="86">
                  <c:v>-3.12514</c:v>
                </c:pt>
                <c:pt idx="87">
                  <c:v>-3.06921</c:v>
                </c:pt>
                <c:pt idx="88">
                  <c:v>-3.0154000000000001</c:v>
                </c:pt>
                <c:pt idx="89">
                  <c:v>-2.96353</c:v>
                </c:pt>
                <c:pt idx="90">
                  <c:v>-2.9134099999999998</c:v>
                </c:pt>
                <c:pt idx="91">
                  <c:v>-2.8649100000000001</c:v>
                </c:pt>
                <c:pt idx="92">
                  <c:v>-2.8178700000000001</c:v>
                </c:pt>
                <c:pt idx="93">
                  <c:v>-2.77217</c:v>
                </c:pt>
                <c:pt idx="94">
                  <c:v>-2.7276799999999999</c:v>
                </c:pt>
                <c:pt idx="95">
                  <c:v>-2.68431</c:v>
                </c:pt>
                <c:pt idx="96">
                  <c:v>-2.6419600000000001</c:v>
                </c:pt>
                <c:pt idx="97">
                  <c:v>-2.60053</c:v>
                </c:pt>
                <c:pt idx="98">
                  <c:v>-2.5599400000000001</c:v>
                </c:pt>
                <c:pt idx="99">
                  <c:v>-2.5201199999999999</c:v>
                </c:pt>
                <c:pt idx="100">
                  <c:v>-2.4810099999999999</c:v>
                </c:pt>
                <c:pt idx="101">
                  <c:v>-2.4425300000000001</c:v>
                </c:pt>
                <c:pt idx="102">
                  <c:v>-2.4046400000000001</c:v>
                </c:pt>
                <c:pt idx="103">
                  <c:v>-2.3672800000000001</c:v>
                </c:pt>
                <c:pt idx="104">
                  <c:v>-2.3304100000000001</c:v>
                </c:pt>
                <c:pt idx="105">
                  <c:v>-2.2939799999999999</c:v>
                </c:pt>
                <c:pt idx="106">
                  <c:v>-2.2579500000000001</c:v>
                </c:pt>
                <c:pt idx="107">
                  <c:v>-2.2222900000000001</c:v>
                </c:pt>
                <c:pt idx="108">
                  <c:v>-2.1869700000000001</c:v>
                </c:pt>
                <c:pt idx="109">
                  <c:v>-2.1519499999999998</c:v>
                </c:pt>
                <c:pt idx="110">
                  <c:v>-2.1172200000000001</c:v>
                </c:pt>
                <c:pt idx="111">
                  <c:v>-2.0827399999999998</c:v>
                </c:pt>
                <c:pt idx="112">
                  <c:v>-2.0484900000000001</c:v>
                </c:pt>
                <c:pt idx="113">
                  <c:v>-2.0144500000000001</c:v>
                </c:pt>
                <c:pt idx="114">
                  <c:v>-1.9805999999999999</c:v>
                </c:pt>
                <c:pt idx="115">
                  <c:v>-1.9469399999999999</c:v>
                </c:pt>
                <c:pt idx="116">
                  <c:v>-1.91343</c:v>
                </c:pt>
                <c:pt idx="117">
                  <c:v>-1.8800699999999999</c:v>
                </c:pt>
                <c:pt idx="118">
                  <c:v>-1.84684</c:v>
                </c:pt>
                <c:pt idx="119">
                  <c:v>-1.8137399999999999</c:v>
                </c:pt>
                <c:pt idx="120">
                  <c:v>-1.78074</c:v>
                </c:pt>
                <c:pt idx="121">
                  <c:v>-1.7478499999999999</c:v>
                </c:pt>
                <c:pt idx="122">
                  <c:v>-1.71505</c:v>
                </c:pt>
                <c:pt idx="123">
                  <c:v>-1.6823300000000001</c:v>
                </c:pt>
                <c:pt idx="124">
                  <c:v>-1.6496999999999999</c:v>
                </c:pt>
                <c:pt idx="125">
                  <c:v>-1.61713</c:v>
                </c:pt>
                <c:pt idx="126">
                  <c:v>-1.5846199999999999</c:v>
                </c:pt>
                <c:pt idx="127">
                  <c:v>-1.5521799999999999</c:v>
                </c:pt>
                <c:pt idx="128">
                  <c:v>-1.5197799999999999</c:v>
                </c:pt>
                <c:pt idx="129">
                  <c:v>-1.4874400000000001</c:v>
                </c:pt>
                <c:pt idx="130">
                  <c:v>-1.4551400000000001</c:v>
                </c:pt>
                <c:pt idx="131">
                  <c:v>-1.4228799999999999</c:v>
                </c:pt>
                <c:pt idx="132">
                  <c:v>-1.39066</c:v>
                </c:pt>
                <c:pt idx="133">
                  <c:v>-1.3584700000000001</c:v>
                </c:pt>
                <c:pt idx="134">
                  <c:v>-1.3263100000000001</c:v>
                </c:pt>
                <c:pt idx="135">
                  <c:v>-1.2941800000000001</c:v>
                </c:pt>
                <c:pt idx="136">
                  <c:v>-1.26207</c:v>
                </c:pt>
                <c:pt idx="137">
                  <c:v>-1.2299899999999999</c:v>
                </c:pt>
                <c:pt idx="138">
                  <c:v>-1.1979299999999999</c:v>
                </c:pt>
                <c:pt idx="139">
                  <c:v>-1.1658900000000001</c:v>
                </c:pt>
                <c:pt idx="140">
                  <c:v>-1.1338699999999999</c:v>
                </c:pt>
                <c:pt idx="141">
                  <c:v>-1.1018600000000001</c:v>
                </c:pt>
                <c:pt idx="142">
                  <c:v>-1.0698700000000001</c:v>
                </c:pt>
                <c:pt idx="143">
                  <c:v>-1.03789</c:v>
                </c:pt>
                <c:pt idx="144">
                  <c:v>-1.0059199999999999</c:v>
                </c:pt>
                <c:pt idx="145">
                  <c:v>-0.97396300000000002</c:v>
                </c:pt>
                <c:pt idx="146">
                  <c:v>-0.94201699999999999</c:v>
                </c:pt>
                <c:pt idx="147">
                  <c:v>-0.91008</c:v>
                </c:pt>
                <c:pt idx="148">
                  <c:v>-0.87815200000000004</c:v>
                </c:pt>
                <c:pt idx="149">
                  <c:v>-0.84623099999999996</c:v>
                </c:pt>
                <c:pt idx="150">
                  <c:v>-0.81431799999999999</c:v>
                </c:pt>
                <c:pt idx="151">
                  <c:v>-0.78241000000000005</c:v>
                </c:pt>
                <c:pt idx="152">
                  <c:v>-0.75050899999999998</c:v>
                </c:pt>
                <c:pt idx="153">
                  <c:v>-0.71861299999999995</c:v>
                </c:pt>
                <c:pt idx="154">
                  <c:v>-0.68672200000000005</c:v>
                </c:pt>
                <c:pt idx="155">
                  <c:v>-0.65483499999999994</c:v>
                </c:pt>
                <c:pt idx="156">
                  <c:v>-0.62295199999999995</c:v>
                </c:pt>
                <c:pt idx="157">
                  <c:v>-0.59107299999999996</c:v>
                </c:pt>
                <c:pt idx="158">
                  <c:v>-0.55919700000000006</c:v>
                </c:pt>
                <c:pt idx="159">
                  <c:v>-0.52732400000000001</c:v>
                </c:pt>
                <c:pt idx="160">
                  <c:v>-0.49545499999999998</c:v>
                </c:pt>
                <c:pt idx="161">
                  <c:v>-0.46358700000000003</c:v>
                </c:pt>
                <c:pt idx="162">
                  <c:v>-0.43172199999999999</c:v>
                </c:pt>
                <c:pt idx="163">
                  <c:v>-0.39985900000000002</c:v>
                </c:pt>
                <c:pt idx="164">
                  <c:v>-0.36799799999999999</c:v>
                </c:pt>
                <c:pt idx="165">
                  <c:v>-0.33613900000000002</c:v>
                </c:pt>
                <c:pt idx="166">
                  <c:v>-0.304282</c:v>
                </c:pt>
                <c:pt idx="167">
                  <c:v>-0.27242499999999997</c:v>
                </c:pt>
                <c:pt idx="168">
                  <c:v>-0.24057100000000001</c:v>
                </c:pt>
                <c:pt idx="169">
                  <c:v>-0.20871700000000001</c:v>
                </c:pt>
                <c:pt idx="170">
                  <c:v>-0.17686499999999999</c:v>
                </c:pt>
                <c:pt idx="171">
                  <c:v>-0.145013</c:v>
                </c:pt>
                <c:pt idx="172">
                  <c:v>-0.113163</c:v>
                </c:pt>
                <c:pt idx="173">
                  <c:v>-8.1312899999999994E-2</c:v>
                </c:pt>
                <c:pt idx="174">
                  <c:v>-4.9464000000000001E-2</c:v>
                </c:pt>
                <c:pt idx="175">
                  <c:v>-1.7615800000000001E-2</c:v>
                </c:pt>
                <c:pt idx="176">
                  <c:v>1.4231799999999999E-2</c:v>
                </c:pt>
                <c:pt idx="177">
                  <c:v>4.6078800000000003E-2</c:v>
                </c:pt>
                <c:pt idx="178">
                  <c:v>7.79252E-2</c:v>
                </c:pt>
                <c:pt idx="179">
                  <c:v>0.10977099999999999</c:v>
                </c:pt>
                <c:pt idx="180">
                  <c:v>0.14161699999999999</c:v>
                </c:pt>
                <c:pt idx="181">
                  <c:v>0.17346200000000001</c:v>
                </c:pt>
                <c:pt idx="182">
                  <c:v>0.20530699999999999</c:v>
                </c:pt>
                <c:pt idx="183">
                  <c:v>0.237151</c:v>
                </c:pt>
                <c:pt idx="184">
                  <c:v>0.26899499999999998</c:v>
                </c:pt>
                <c:pt idx="185">
                  <c:v>0.30083900000000002</c:v>
                </c:pt>
                <c:pt idx="186">
                  <c:v>0.33268199999999998</c:v>
                </c:pt>
                <c:pt idx="187">
                  <c:v>0.36452600000000002</c:v>
                </c:pt>
                <c:pt idx="188">
                  <c:v>0.39636900000000003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Sheet2!$G$2</c:f>
              <c:strCache>
                <c:ptCount val="1"/>
                <c:pt idx="0">
                  <c:v>10</c:v>
                </c:pt>
              </c:strCache>
            </c:strRef>
          </c:tx>
          <c:marker>
            <c:symbol val="none"/>
          </c:marker>
          <c:xVal>
            <c:numRef>
              <c:f>Sheet2!$A$3:$A$191</c:f>
              <c:numCache>
                <c:formatCode>General</c:formatCode>
                <c:ptCount val="189"/>
                <c:pt idx="0">
                  <c:v>21.1</c:v>
                </c:pt>
                <c:pt idx="1">
                  <c:v>21.2</c:v>
                </c:pt>
                <c:pt idx="2">
                  <c:v>21.3</c:v>
                </c:pt>
                <c:pt idx="3">
                  <c:v>21.4</c:v>
                </c:pt>
                <c:pt idx="4">
                  <c:v>21.5</c:v>
                </c:pt>
                <c:pt idx="5">
                  <c:v>21.6</c:v>
                </c:pt>
                <c:pt idx="6">
                  <c:v>21.7</c:v>
                </c:pt>
                <c:pt idx="7">
                  <c:v>21.8</c:v>
                </c:pt>
                <c:pt idx="8">
                  <c:v>21.9</c:v>
                </c:pt>
                <c:pt idx="9">
                  <c:v>22</c:v>
                </c:pt>
                <c:pt idx="10">
                  <c:v>22.1</c:v>
                </c:pt>
                <c:pt idx="11">
                  <c:v>22.2</c:v>
                </c:pt>
                <c:pt idx="12">
                  <c:v>22.3</c:v>
                </c:pt>
                <c:pt idx="13">
                  <c:v>22.4</c:v>
                </c:pt>
                <c:pt idx="14">
                  <c:v>22.5</c:v>
                </c:pt>
                <c:pt idx="15">
                  <c:v>22.6</c:v>
                </c:pt>
                <c:pt idx="16">
                  <c:v>22.7</c:v>
                </c:pt>
                <c:pt idx="17">
                  <c:v>22.8</c:v>
                </c:pt>
                <c:pt idx="18">
                  <c:v>22.9</c:v>
                </c:pt>
                <c:pt idx="19">
                  <c:v>23</c:v>
                </c:pt>
                <c:pt idx="20">
                  <c:v>23.1</c:v>
                </c:pt>
                <c:pt idx="21">
                  <c:v>23.2</c:v>
                </c:pt>
                <c:pt idx="22">
                  <c:v>23.3</c:v>
                </c:pt>
                <c:pt idx="23">
                  <c:v>23.4</c:v>
                </c:pt>
                <c:pt idx="24">
                  <c:v>23.5</c:v>
                </c:pt>
                <c:pt idx="25">
                  <c:v>23.6</c:v>
                </c:pt>
                <c:pt idx="26">
                  <c:v>23.7</c:v>
                </c:pt>
                <c:pt idx="27">
                  <c:v>23.8</c:v>
                </c:pt>
                <c:pt idx="28">
                  <c:v>23.9</c:v>
                </c:pt>
                <c:pt idx="29">
                  <c:v>24</c:v>
                </c:pt>
                <c:pt idx="30">
                  <c:v>24.1</c:v>
                </c:pt>
                <c:pt idx="31">
                  <c:v>24.2</c:v>
                </c:pt>
                <c:pt idx="32">
                  <c:v>24.3</c:v>
                </c:pt>
                <c:pt idx="33">
                  <c:v>24.4</c:v>
                </c:pt>
                <c:pt idx="34">
                  <c:v>24.5</c:v>
                </c:pt>
                <c:pt idx="35">
                  <c:v>24.6</c:v>
                </c:pt>
                <c:pt idx="36">
                  <c:v>24.7</c:v>
                </c:pt>
                <c:pt idx="37">
                  <c:v>24.8</c:v>
                </c:pt>
                <c:pt idx="38">
                  <c:v>24.9</c:v>
                </c:pt>
                <c:pt idx="39">
                  <c:v>25</c:v>
                </c:pt>
                <c:pt idx="40">
                  <c:v>25.1</c:v>
                </c:pt>
                <c:pt idx="41">
                  <c:v>25.2</c:v>
                </c:pt>
                <c:pt idx="42">
                  <c:v>25.3</c:v>
                </c:pt>
                <c:pt idx="43">
                  <c:v>25.4</c:v>
                </c:pt>
                <c:pt idx="44">
                  <c:v>25.5</c:v>
                </c:pt>
                <c:pt idx="45">
                  <c:v>25.6</c:v>
                </c:pt>
                <c:pt idx="46">
                  <c:v>25.7</c:v>
                </c:pt>
                <c:pt idx="47">
                  <c:v>25.8</c:v>
                </c:pt>
                <c:pt idx="48">
                  <c:v>25.9</c:v>
                </c:pt>
                <c:pt idx="49">
                  <c:v>26</c:v>
                </c:pt>
                <c:pt idx="50">
                  <c:v>26.1</c:v>
                </c:pt>
                <c:pt idx="51">
                  <c:v>26.2</c:v>
                </c:pt>
                <c:pt idx="52">
                  <c:v>26.3</c:v>
                </c:pt>
                <c:pt idx="53">
                  <c:v>26.4</c:v>
                </c:pt>
                <c:pt idx="54">
                  <c:v>26.5</c:v>
                </c:pt>
                <c:pt idx="55">
                  <c:v>26.6</c:v>
                </c:pt>
                <c:pt idx="56">
                  <c:v>26.7</c:v>
                </c:pt>
                <c:pt idx="57">
                  <c:v>26.8</c:v>
                </c:pt>
                <c:pt idx="58">
                  <c:v>26.9</c:v>
                </c:pt>
                <c:pt idx="59">
                  <c:v>27</c:v>
                </c:pt>
                <c:pt idx="60">
                  <c:v>27.1</c:v>
                </c:pt>
                <c:pt idx="61">
                  <c:v>27.2</c:v>
                </c:pt>
                <c:pt idx="62">
                  <c:v>27.3</c:v>
                </c:pt>
                <c:pt idx="63">
                  <c:v>27.4</c:v>
                </c:pt>
                <c:pt idx="64">
                  <c:v>27.5</c:v>
                </c:pt>
                <c:pt idx="65">
                  <c:v>27.6</c:v>
                </c:pt>
                <c:pt idx="66">
                  <c:v>27.7</c:v>
                </c:pt>
                <c:pt idx="67">
                  <c:v>27.8</c:v>
                </c:pt>
                <c:pt idx="68">
                  <c:v>27.9</c:v>
                </c:pt>
                <c:pt idx="69">
                  <c:v>28</c:v>
                </c:pt>
                <c:pt idx="70">
                  <c:v>28.1</c:v>
                </c:pt>
                <c:pt idx="71">
                  <c:v>28.2</c:v>
                </c:pt>
                <c:pt idx="72">
                  <c:v>28.3</c:v>
                </c:pt>
                <c:pt idx="73">
                  <c:v>28.4</c:v>
                </c:pt>
                <c:pt idx="74">
                  <c:v>28.5</c:v>
                </c:pt>
                <c:pt idx="75">
                  <c:v>28.6</c:v>
                </c:pt>
                <c:pt idx="76">
                  <c:v>28.7</c:v>
                </c:pt>
                <c:pt idx="77">
                  <c:v>28.8</c:v>
                </c:pt>
                <c:pt idx="78">
                  <c:v>28.9</c:v>
                </c:pt>
                <c:pt idx="79">
                  <c:v>29</c:v>
                </c:pt>
                <c:pt idx="80">
                  <c:v>29.1</c:v>
                </c:pt>
                <c:pt idx="81">
                  <c:v>29.2</c:v>
                </c:pt>
                <c:pt idx="82">
                  <c:v>29.3</c:v>
                </c:pt>
                <c:pt idx="83">
                  <c:v>29.4</c:v>
                </c:pt>
                <c:pt idx="84">
                  <c:v>29.5</c:v>
                </c:pt>
                <c:pt idx="85">
                  <c:v>29.6</c:v>
                </c:pt>
                <c:pt idx="86">
                  <c:v>29.7</c:v>
                </c:pt>
                <c:pt idx="87">
                  <c:v>29.8</c:v>
                </c:pt>
                <c:pt idx="88">
                  <c:v>29.9</c:v>
                </c:pt>
                <c:pt idx="89">
                  <c:v>30</c:v>
                </c:pt>
                <c:pt idx="90">
                  <c:v>30.1</c:v>
                </c:pt>
                <c:pt idx="91">
                  <c:v>30.2</c:v>
                </c:pt>
                <c:pt idx="92">
                  <c:v>30.3</c:v>
                </c:pt>
                <c:pt idx="93">
                  <c:v>30.4</c:v>
                </c:pt>
                <c:pt idx="94">
                  <c:v>30.5</c:v>
                </c:pt>
                <c:pt idx="95">
                  <c:v>30.6</c:v>
                </c:pt>
                <c:pt idx="96">
                  <c:v>30.7</c:v>
                </c:pt>
                <c:pt idx="97">
                  <c:v>30.8</c:v>
                </c:pt>
                <c:pt idx="98">
                  <c:v>30.9</c:v>
                </c:pt>
                <c:pt idx="99">
                  <c:v>31</c:v>
                </c:pt>
                <c:pt idx="100">
                  <c:v>31.1</c:v>
                </c:pt>
                <c:pt idx="101">
                  <c:v>31.2</c:v>
                </c:pt>
                <c:pt idx="102">
                  <c:v>31.3</c:v>
                </c:pt>
                <c:pt idx="103">
                  <c:v>31.4</c:v>
                </c:pt>
                <c:pt idx="104">
                  <c:v>31.5</c:v>
                </c:pt>
                <c:pt idx="105">
                  <c:v>31.6</c:v>
                </c:pt>
                <c:pt idx="106">
                  <c:v>31.7</c:v>
                </c:pt>
                <c:pt idx="107">
                  <c:v>31.8</c:v>
                </c:pt>
                <c:pt idx="108">
                  <c:v>31.9</c:v>
                </c:pt>
                <c:pt idx="109">
                  <c:v>32</c:v>
                </c:pt>
                <c:pt idx="110">
                  <c:v>32.1</c:v>
                </c:pt>
                <c:pt idx="111">
                  <c:v>32.200000000000003</c:v>
                </c:pt>
                <c:pt idx="112">
                  <c:v>32.299999999999997</c:v>
                </c:pt>
                <c:pt idx="113">
                  <c:v>32.4</c:v>
                </c:pt>
                <c:pt idx="114">
                  <c:v>32.5</c:v>
                </c:pt>
                <c:pt idx="115">
                  <c:v>32.6</c:v>
                </c:pt>
                <c:pt idx="116">
                  <c:v>32.700000000000003</c:v>
                </c:pt>
                <c:pt idx="117">
                  <c:v>32.799999999999997</c:v>
                </c:pt>
                <c:pt idx="118">
                  <c:v>32.9</c:v>
                </c:pt>
                <c:pt idx="119">
                  <c:v>33</c:v>
                </c:pt>
                <c:pt idx="120">
                  <c:v>33.1</c:v>
                </c:pt>
                <c:pt idx="121">
                  <c:v>33.200000000000003</c:v>
                </c:pt>
                <c:pt idx="122">
                  <c:v>33.299999999999997</c:v>
                </c:pt>
                <c:pt idx="123">
                  <c:v>33.4</c:v>
                </c:pt>
                <c:pt idx="124">
                  <c:v>33.5</c:v>
                </c:pt>
                <c:pt idx="125">
                  <c:v>33.6</c:v>
                </c:pt>
                <c:pt idx="126">
                  <c:v>33.700000000000003</c:v>
                </c:pt>
                <c:pt idx="127">
                  <c:v>33.799999999999997</c:v>
                </c:pt>
                <c:pt idx="128">
                  <c:v>33.9</c:v>
                </c:pt>
                <c:pt idx="129">
                  <c:v>34</c:v>
                </c:pt>
                <c:pt idx="130">
                  <c:v>34.1</c:v>
                </c:pt>
                <c:pt idx="131">
                  <c:v>34.200000000000003</c:v>
                </c:pt>
                <c:pt idx="132">
                  <c:v>34.299999999999997</c:v>
                </c:pt>
                <c:pt idx="133">
                  <c:v>34.4</c:v>
                </c:pt>
                <c:pt idx="134">
                  <c:v>34.5</c:v>
                </c:pt>
                <c:pt idx="135">
                  <c:v>34.6</c:v>
                </c:pt>
                <c:pt idx="136">
                  <c:v>34.700000000000003</c:v>
                </c:pt>
                <c:pt idx="137">
                  <c:v>34.799999999999997</c:v>
                </c:pt>
                <c:pt idx="138">
                  <c:v>34.9</c:v>
                </c:pt>
                <c:pt idx="139">
                  <c:v>35</c:v>
                </c:pt>
                <c:pt idx="140">
                  <c:v>35.1</c:v>
                </c:pt>
                <c:pt idx="141">
                  <c:v>35.200000000000003</c:v>
                </c:pt>
                <c:pt idx="142">
                  <c:v>35.299999999999997</c:v>
                </c:pt>
                <c:pt idx="143">
                  <c:v>35.4</c:v>
                </c:pt>
                <c:pt idx="144">
                  <c:v>35.5</c:v>
                </c:pt>
                <c:pt idx="145">
                  <c:v>35.6</c:v>
                </c:pt>
                <c:pt idx="146">
                  <c:v>35.700000000000003</c:v>
                </c:pt>
                <c:pt idx="147">
                  <c:v>35.799999999999997</c:v>
                </c:pt>
                <c:pt idx="148">
                  <c:v>35.9</c:v>
                </c:pt>
                <c:pt idx="149">
                  <c:v>36</c:v>
                </c:pt>
                <c:pt idx="150">
                  <c:v>36.1</c:v>
                </c:pt>
                <c:pt idx="151">
                  <c:v>36.200000000000003</c:v>
                </c:pt>
                <c:pt idx="152">
                  <c:v>36.299999999999997</c:v>
                </c:pt>
                <c:pt idx="153">
                  <c:v>36.4</c:v>
                </c:pt>
                <c:pt idx="154">
                  <c:v>36.5</c:v>
                </c:pt>
                <c:pt idx="155">
                  <c:v>36.6</c:v>
                </c:pt>
                <c:pt idx="156">
                  <c:v>36.700000000000003</c:v>
                </c:pt>
                <c:pt idx="157">
                  <c:v>36.799999999999997</c:v>
                </c:pt>
                <c:pt idx="158">
                  <c:v>36.9</c:v>
                </c:pt>
                <c:pt idx="159">
                  <c:v>37</c:v>
                </c:pt>
                <c:pt idx="160">
                  <c:v>37.1</c:v>
                </c:pt>
                <c:pt idx="161">
                  <c:v>37.200000000000003</c:v>
                </c:pt>
                <c:pt idx="162">
                  <c:v>37.299999999999997</c:v>
                </c:pt>
                <c:pt idx="163">
                  <c:v>37.4</c:v>
                </c:pt>
                <c:pt idx="164">
                  <c:v>37.5</c:v>
                </c:pt>
                <c:pt idx="165">
                  <c:v>37.6</c:v>
                </c:pt>
                <c:pt idx="166">
                  <c:v>37.700000000000003</c:v>
                </c:pt>
                <c:pt idx="167">
                  <c:v>37.799999999999997</c:v>
                </c:pt>
                <c:pt idx="168">
                  <c:v>37.9</c:v>
                </c:pt>
                <c:pt idx="169">
                  <c:v>38</c:v>
                </c:pt>
                <c:pt idx="170">
                  <c:v>38.1</c:v>
                </c:pt>
                <c:pt idx="171">
                  <c:v>38.200000000000003</c:v>
                </c:pt>
                <c:pt idx="172">
                  <c:v>38.299999999999997</c:v>
                </c:pt>
                <c:pt idx="173">
                  <c:v>38.4</c:v>
                </c:pt>
                <c:pt idx="174">
                  <c:v>38.5</c:v>
                </c:pt>
                <c:pt idx="175">
                  <c:v>38.6</c:v>
                </c:pt>
                <c:pt idx="176">
                  <c:v>38.700000000000003</c:v>
                </c:pt>
                <c:pt idx="177">
                  <c:v>38.799999999999997</c:v>
                </c:pt>
                <c:pt idx="178">
                  <c:v>38.9</c:v>
                </c:pt>
                <c:pt idx="179">
                  <c:v>39</c:v>
                </c:pt>
                <c:pt idx="180">
                  <c:v>39.1</c:v>
                </c:pt>
                <c:pt idx="181">
                  <c:v>39.200000000000003</c:v>
                </c:pt>
                <c:pt idx="182">
                  <c:v>39.299999999999997</c:v>
                </c:pt>
                <c:pt idx="183">
                  <c:v>39.4</c:v>
                </c:pt>
                <c:pt idx="184">
                  <c:v>39.5</c:v>
                </c:pt>
                <c:pt idx="185">
                  <c:v>39.6</c:v>
                </c:pt>
                <c:pt idx="186">
                  <c:v>39.700000000000003</c:v>
                </c:pt>
                <c:pt idx="187">
                  <c:v>39.799999999999997</c:v>
                </c:pt>
                <c:pt idx="188">
                  <c:v>39.9</c:v>
                </c:pt>
              </c:numCache>
            </c:numRef>
          </c:xVal>
          <c:yVal>
            <c:numRef>
              <c:f>Sheet2!$G$3:$G$191</c:f>
              <c:numCache>
                <c:formatCode>General</c:formatCode>
                <c:ptCount val="189"/>
                <c:pt idx="12">
                  <c:v>-311.39499999999998</c:v>
                </c:pt>
                <c:pt idx="13">
                  <c:v>-284.43099999999998</c:v>
                </c:pt>
                <c:pt idx="14">
                  <c:v>-259.83699999999999</c:v>
                </c:pt>
                <c:pt idx="15">
                  <c:v>-237.404</c:v>
                </c:pt>
                <c:pt idx="16">
                  <c:v>-216.94200000000001</c:v>
                </c:pt>
                <c:pt idx="17">
                  <c:v>-198.27799999999999</c:v>
                </c:pt>
                <c:pt idx="18">
                  <c:v>-181.25299999999999</c:v>
                </c:pt>
                <c:pt idx="19">
                  <c:v>-165.72300000000001</c:v>
                </c:pt>
                <c:pt idx="20">
                  <c:v>-151.55699999999999</c:v>
                </c:pt>
                <c:pt idx="21">
                  <c:v>-138.63499999999999</c:v>
                </c:pt>
                <c:pt idx="22">
                  <c:v>-126.846</c:v>
                </c:pt>
                <c:pt idx="23">
                  <c:v>-116.092</c:v>
                </c:pt>
                <c:pt idx="24">
                  <c:v>-106.282</c:v>
                </c:pt>
                <c:pt idx="25">
                  <c:v>-97.331500000000005</c:v>
                </c:pt>
                <c:pt idx="26">
                  <c:v>-89.165899999999993</c:v>
                </c:pt>
                <c:pt idx="27">
                  <c:v>-81.715999999999994</c:v>
                </c:pt>
                <c:pt idx="28">
                  <c:v>-74.918700000000001</c:v>
                </c:pt>
                <c:pt idx="29">
                  <c:v>-68.716700000000003</c:v>
                </c:pt>
                <c:pt idx="30">
                  <c:v>-63.057499999999997</c:v>
                </c:pt>
                <c:pt idx="31">
                  <c:v>-57.8934</c:v>
                </c:pt>
                <c:pt idx="32">
                  <c:v>-53.180900000000001</c:v>
                </c:pt>
                <c:pt idx="33">
                  <c:v>-48.880099999999999</c:v>
                </c:pt>
                <c:pt idx="34">
                  <c:v>-44.954999999999998</c:v>
                </c:pt>
                <c:pt idx="35">
                  <c:v>-41.372300000000003</c:v>
                </c:pt>
                <c:pt idx="36">
                  <c:v>-38.101999999999997</c:v>
                </c:pt>
                <c:pt idx="37">
                  <c:v>-35.116599999999998</c:v>
                </c:pt>
                <c:pt idx="38">
                  <c:v>-32.391100000000002</c:v>
                </c:pt>
                <c:pt idx="39">
                  <c:v>-29.9025</c:v>
                </c:pt>
                <c:pt idx="40">
                  <c:v>-27.63</c:v>
                </c:pt>
                <c:pt idx="41">
                  <c:v>-25.554600000000001</c:v>
                </c:pt>
                <c:pt idx="42">
                  <c:v>-23.658999999999999</c:v>
                </c:pt>
                <c:pt idx="43">
                  <c:v>-21.927299999999999</c:v>
                </c:pt>
                <c:pt idx="44">
                  <c:v>-20.345199999999998</c:v>
                </c:pt>
                <c:pt idx="45">
                  <c:v>-18.8994</c:v>
                </c:pt>
                <c:pt idx="46">
                  <c:v>-17.5779</c:v>
                </c:pt>
                <c:pt idx="47">
                  <c:v>-16.369900000000001</c:v>
                </c:pt>
                <c:pt idx="48">
                  <c:v>-15.2653</c:v>
                </c:pt>
                <c:pt idx="49">
                  <c:v>-14.255100000000001</c:v>
                </c:pt>
                <c:pt idx="50">
                  <c:v>-13.3309</c:v>
                </c:pt>
                <c:pt idx="51">
                  <c:v>-12.485099999999999</c:v>
                </c:pt>
                <c:pt idx="52">
                  <c:v>-11.711</c:v>
                </c:pt>
                <c:pt idx="53">
                  <c:v>-11.002000000000001</c:v>
                </c:pt>
                <c:pt idx="54">
                  <c:v>-10.3527</c:v>
                </c:pt>
                <c:pt idx="55">
                  <c:v>-9.7575599999999998</c:v>
                </c:pt>
                <c:pt idx="56">
                  <c:v>-9.2119700000000009</c:v>
                </c:pt>
                <c:pt idx="57">
                  <c:v>-8.7115299999999998</c:v>
                </c:pt>
                <c:pt idx="58">
                  <c:v>-8.2522699999999993</c:v>
                </c:pt>
                <c:pt idx="59">
                  <c:v>-7.8305699999999998</c:v>
                </c:pt>
                <c:pt idx="60">
                  <c:v>-7.4431200000000004</c:v>
                </c:pt>
                <c:pt idx="61">
                  <c:v>-7.0869</c:v>
                </c:pt>
                <c:pt idx="62">
                  <c:v>-6.7591799999999997</c:v>
                </c:pt>
                <c:pt idx="63">
                  <c:v>-6.4574400000000001</c:v>
                </c:pt>
                <c:pt idx="64">
                  <c:v>-6.1794000000000002</c:v>
                </c:pt>
                <c:pt idx="65">
                  <c:v>-5.9229700000000003</c:v>
                </c:pt>
                <c:pt idx="66">
                  <c:v>-5.6862500000000002</c:v>
                </c:pt>
                <c:pt idx="67">
                  <c:v>-5.4675000000000002</c:v>
                </c:pt>
                <c:pt idx="68">
                  <c:v>-5.2651500000000002</c:v>
                </c:pt>
                <c:pt idx="69">
                  <c:v>-5.07775</c:v>
                </c:pt>
                <c:pt idx="70">
                  <c:v>-4.9039799999999998</c:v>
                </c:pt>
                <c:pt idx="71">
                  <c:v>-4.7426599999999999</c:v>
                </c:pt>
                <c:pt idx="72">
                  <c:v>-4.59267</c:v>
                </c:pt>
                <c:pt idx="73">
                  <c:v>-4.45303</c:v>
                </c:pt>
                <c:pt idx="74">
                  <c:v>-4.3228200000000001</c:v>
                </c:pt>
                <c:pt idx="75">
                  <c:v>-4.2012099999999997</c:v>
                </c:pt>
                <c:pt idx="76">
                  <c:v>-4.0874600000000001</c:v>
                </c:pt>
                <c:pt idx="77">
                  <c:v>-3.9808599999999998</c:v>
                </c:pt>
                <c:pt idx="78">
                  <c:v>-3.8807800000000001</c:v>
                </c:pt>
                <c:pt idx="79">
                  <c:v>-3.7866599999999999</c:v>
                </c:pt>
                <c:pt idx="80">
                  <c:v>-3.6979600000000001</c:v>
                </c:pt>
                <c:pt idx="81">
                  <c:v>-3.61422</c:v>
                </c:pt>
                <c:pt idx="82">
                  <c:v>-3.5349900000000001</c:v>
                </c:pt>
                <c:pt idx="83">
                  <c:v>-3.4598800000000001</c:v>
                </c:pt>
                <c:pt idx="84">
                  <c:v>-3.3885299999999998</c:v>
                </c:pt>
                <c:pt idx="85">
                  <c:v>-3.3206000000000002</c:v>
                </c:pt>
                <c:pt idx="86">
                  <c:v>-3.2557900000000002</c:v>
                </c:pt>
                <c:pt idx="87">
                  <c:v>-3.1938399999999998</c:v>
                </c:pt>
                <c:pt idx="88">
                  <c:v>-3.1344799999999999</c:v>
                </c:pt>
                <c:pt idx="89">
                  <c:v>-3.0774900000000001</c:v>
                </c:pt>
                <c:pt idx="90">
                  <c:v>-3.0226600000000001</c:v>
                </c:pt>
                <c:pt idx="91">
                  <c:v>-2.9698099999999998</c:v>
                </c:pt>
                <c:pt idx="92">
                  <c:v>-2.9187500000000002</c:v>
                </c:pt>
                <c:pt idx="93">
                  <c:v>-2.8693300000000002</c:v>
                </c:pt>
                <c:pt idx="94">
                  <c:v>-2.8214100000000002</c:v>
                </c:pt>
                <c:pt idx="95">
                  <c:v>-2.7748499999999998</c:v>
                </c:pt>
                <c:pt idx="96">
                  <c:v>-2.72953</c:v>
                </c:pt>
                <c:pt idx="97">
                  <c:v>-2.6853500000000001</c:v>
                </c:pt>
                <c:pt idx="98">
                  <c:v>-2.6421999999999999</c:v>
                </c:pt>
                <c:pt idx="99">
                  <c:v>-2.59999</c:v>
                </c:pt>
                <c:pt idx="100">
                  <c:v>-2.5586500000000001</c:v>
                </c:pt>
                <c:pt idx="101">
                  <c:v>-2.5180899999999999</c:v>
                </c:pt>
                <c:pt idx="102">
                  <c:v>-2.47824</c:v>
                </c:pt>
                <c:pt idx="103">
                  <c:v>-2.4390499999999999</c:v>
                </c:pt>
                <c:pt idx="104">
                  <c:v>-2.4004599999999998</c:v>
                </c:pt>
                <c:pt idx="105">
                  <c:v>-2.3624000000000001</c:v>
                </c:pt>
                <c:pt idx="106">
                  <c:v>-2.3248500000000001</c:v>
                </c:pt>
                <c:pt idx="107">
                  <c:v>-2.2877399999999999</c:v>
                </c:pt>
                <c:pt idx="108">
                  <c:v>-2.2510400000000002</c:v>
                </c:pt>
                <c:pt idx="109">
                  <c:v>-2.2147199999999998</c:v>
                </c:pt>
                <c:pt idx="110">
                  <c:v>-2.17875</c:v>
                </c:pt>
                <c:pt idx="111">
                  <c:v>-2.1430799999999999</c:v>
                </c:pt>
                <c:pt idx="112">
                  <c:v>-2.1076999999999999</c:v>
                </c:pt>
                <c:pt idx="113">
                  <c:v>-2.0725799999999999</c:v>
                </c:pt>
                <c:pt idx="114">
                  <c:v>-2.0377000000000001</c:v>
                </c:pt>
                <c:pt idx="115">
                  <c:v>-2.0030299999999999</c:v>
                </c:pt>
                <c:pt idx="116">
                  <c:v>-1.9685600000000001</c:v>
                </c:pt>
                <c:pt idx="117">
                  <c:v>-1.9342699999999999</c:v>
                </c:pt>
                <c:pt idx="118">
                  <c:v>-1.90015</c:v>
                </c:pt>
                <c:pt idx="119">
                  <c:v>-1.8661700000000001</c:v>
                </c:pt>
                <c:pt idx="120">
                  <c:v>-1.83233</c:v>
                </c:pt>
                <c:pt idx="121">
                  <c:v>-1.7986200000000001</c:v>
                </c:pt>
                <c:pt idx="122">
                  <c:v>-1.76501</c:v>
                </c:pt>
                <c:pt idx="123">
                  <c:v>-1.7315100000000001</c:v>
                </c:pt>
                <c:pt idx="124">
                  <c:v>-1.69811</c:v>
                </c:pt>
                <c:pt idx="125">
                  <c:v>-1.66479</c:v>
                </c:pt>
                <c:pt idx="126">
                  <c:v>-1.6315500000000001</c:v>
                </c:pt>
                <c:pt idx="127">
                  <c:v>-1.5983799999999999</c:v>
                </c:pt>
                <c:pt idx="128">
                  <c:v>-1.56528</c:v>
                </c:pt>
                <c:pt idx="129">
                  <c:v>-1.53224</c:v>
                </c:pt>
                <c:pt idx="130">
                  <c:v>-1.49925</c:v>
                </c:pt>
                <c:pt idx="131">
                  <c:v>-1.46631</c:v>
                </c:pt>
                <c:pt idx="132">
                  <c:v>-1.4334100000000001</c:v>
                </c:pt>
                <c:pt idx="133">
                  <c:v>-1.40056</c:v>
                </c:pt>
                <c:pt idx="134">
                  <c:v>-1.36774</c:v>
                </c:pt>
                <c:pt idx="135">
                  <c:v>-1.3349599999999999</c:v>
                </c:pt>
                <c:pt idx="136">
                  <c:v>-1.3022100000000001</c:v>
                </c:pt>
                <c:pt idx="137">
                  <c:v>-1.26949</c:v>
                </c:pt>
                <c:pt idx="138">
                  <c:v>-1.2367900000000001</c:v>
                </c:pt>
                <c:pt idx="139">
                  <c:v>-1.2041200000000001</c:v>
                </c:pt>
                <c:pt idx="140">
                  <c:v>-1.17147</c:v>
                </c:pt>
                <c:pt idx="141">
                  <c:v>-1.1388400000000001</c:v>
                </c:pt>
                <c:pt idx="142">
                  <c:v>-1.10623</c:v>
                </c:pt>
                <c:pt idx="143">
                  <c:v>-1.0736300000000001</c:v>
                </c:pt>
                <c:pt idx="144">
                  <c:v>-1.04105</c:v>
                </c:pt>
                <c:pt idx="145">
                  <c:v>-1.00848</c:v>
                </c:pt>
                <c:pt idx="146">
                  <c:v>-0.97592400000000001</c:v>
                </c:pt>
                <c:pt idx="147">
                  <c:v>-0.94338</c:v>
                </c:pt>
                <c:pt idx="148">
                  <c:v>-0.91084600000000004</c:v>
                </c:pt>
                <c:pt idx="149">
                  <c:v>-0.87832200000000005</c:v>
                </c:pt>
                <c:pt idx="150">
                  <c:v>-0.84580599999999995</c:v>
                </c:pt>
                <c:pt idx="151">
                  <c:v>-0.81329799999999997</c:v>
                </c:pt>
                <c:pt idx="152">
                  <c:v>-0.78079699999999996</c:v>
                </c:pt>
                <c:pt idx="153">
                  <c:v>-0.74830300000000005</c:v>
                </c:pt>
                <c:pt idx="154">
                  <c:v>-0.71581399999999995</c:v>
                </c:pt>
                <c:pt idx="155">
                  <c:v>-0.68333100000000002</c:v>
                </c:pt>
                <c:pt idx="156">
                  <c:v>-0.65085300000000001</c:v>
                </c:pt>
                <c:pt idx="157">
                  <c:v>-0.61838000000000004</c:v>
                </c:pt>
                <c:pt idx="158">
                  <c:v>-0.58591000000000004</c:v>
                </c:pt>
                <c:pt idx="159">
                  <c:v>-0.55344499999999996</c:v>
                </c:pt>
                <c:pt idx="160">
                  <c:v>-0.52098299999999997</c:v>
                </c:pt>
                <c:pt idx="161">
                  <c:v>-0.48852400000000001</c:v>
                </c:pt>
                <c:pt idx="162">
                  <c:v>-0.456067</c:v>
                </c:pt>
                <c:pt idx="163">
                  <c:v>-0.42361399999999999</c:v>
                </c:pt>
                <c:pt idx="164">
                  <c:v>-0.39116200000000001</c:v>
                </c:pt>
                <c:pt idx="165">
                  <c:v>-0.358713</c:v>
                </c:pt>
                <c:pt idx="166">
                  <c:v>-0.326266</c:v>
                </c:pt>
                <c:pt idx="167">
                  <c:v>-0.293821</c:v>
                </c:pt>
                <c:pt idx="168">
                  <c:v>-0.26137700000000003</c:v>
                </c:pt>
                <c:pt idx="169">
                  <c:v>-0.228935</c:v>
                </c:pt>
                <c:pt idx="170">
                  <c:v>-0.196494</c:v>
                </c:pt>
                <c:pt idx="171">
                  <c:v>-0.16405500000000001</c:v>
                </c:pt>
                <c:pt idx="172">
                  <c:v>-0.13161600000000001</c:v>
                </c:pt>
                <c:pt idx="173">
                  <c:v>-9.91789E-2</c:v>
                </c:pt>
                <c:pt idx="174">
                  <c:v>-6.6742399999999993E-2</c:v>
                </c:pt>
                <c:pt idx="175">
                  <c:v>-3.4306799999999998E-2</c:v>
                </c:pt>
                <c:pt idx="176">
                  <c:v>-1.8720099999999999E-3</c:v>
                </c:pt>
                <c:pt idx="177">
                  <c:v>3.0562099999999998E-2</c:v>
                </c:pt>
                <c:pt idx="178">
                  <c:v>6.2995499999999996E-2</c:v>
                </c:pt>
                <c:pt idx="179">
                  <c:v>9.5428399999999997E-2</c:v>
                </c:pt>
                <c:pt idx="180">
                  <c:v>0.127861</c:v>
                </c:pt>
                <c:pt idx="181">
                  <c:v>0.16029199999999999</c:v>
                </c:pt>
                <c:pt idx="182">
                  <c:v>0.19272400000000001</c:v>
                </c:pt>
                <c:pt idx="183">
                  <c:v>0.22515499999999999</c:v>
                </c:pt>
                <c:pt idx="184">
                  <c:v>0.25758500000000001</c:v>
                </c:pt>
                <c:pt idx="185">
                  <c:v>0.290016</c:v>
                </c:pt>
                <c:pt idx="186">
                  <c:v>0.32244600000000001</c:v>
                </c:pt>
                <c:pt idx="187">
                  <c:v>0.354875</c:v>
                </c:pt>
                <c:pt idx="188">
                  <c:v>0.38730500000000001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Sheet2!$H$2</c:f>
              <c:strCache>
                <c:ptCount val="1"/>
                <c:pt idx="0">
                  <c:v>11</c:v>
                </c:pt>
              </c:strCache>
            </c:strRef>
          </c:tx>
          <c:marker>
            <c:symbol val="none"/>
          </c:marker>
          <c:xVal>
            <c:numRef>
              <c:f>Sheet2!$A$3:$A$191</c:f>
              <c:numCache>
                <c:formatCode>General</c:formatCode>
                <c:ptCount val="189"/>
                <c:pt idx="0">
                  <c:v>21.1</c:v>
                </c:pt>
                <c:pt idx="1">
                  <c:v>21.2</c:v>
                </c:pt>
                <c:pt idx="2">
                  <c:v>21.3</c:v>
                </c:pt>
                <c:pt idx="3">
                  <c:v>21.4</c:v>
                </c:pt>
                <c:pt idx="4">
                  <c:v>21.5</c:v>
                </c:pt>
                <c:pt idx="5">
                  <c:v>21.6</c:v>
                </c:pt>
                <c:pt idx="6">
                  <c:v>21.7</c:v>
                </c:pt>
                <c:pt idx="7">
                  <c:v>21.8</c:v>
                </c:pt>
                <c:pt idx="8">
                  <c:v>21.9</c:v>
                </c:pt>
                <c:pt idx="9">
                  <c:v>22</c:v>
                </c:pt>
                <c:pt idx="10">
                  <c:v>22.1</c:v>
                </c:pt>
                <c:pt idx="11">
                  <c:v>22.2</c:v>
                </c:pt>
                <c:pt idx="12">
                  <c:v>22.3</c:v>
                </c:pt>
                <c:pt idx="13">
                  <c:v>22.4</c:v>
                </c:pt>
                <c:pt idx="14">
                  <c:v>22.5</c:v>
                </c:pt>
                <c:pt idx="15">
                  <c:v>22.6</c:v>
                </c:pt>
                <c:pt idx="16">
                  <c:v>22.7</c:v>
                </c:pt>
                <c:pt idx="17">
                  <c:v>22.8</c:v>
                </c:pt>
                <c:pt idx="18">
                  <c:v>22.9</c:v>
                </c:pt>
                <c:pt idx="19">
                  <c:v>23</c:v>
                </c:pt>
                <c:pt idx="20">
                  <c:v>23.1</c:v>
                </c:pt>
                <c:pt idx="21">
                  <c:v>23.2</c:v>
                </c:pt>
                <c:pt idx="22">
                  <c:v>23.3</c:v>
                </c:pt>
                <c:pt idx="23">
                  <c:v>23.4</c:v>
                </c:pt>
                <c:pt idx="24">
                  <c:v>23.5</c:v>
                </c:pt>
                <c:pt idx="25">
                  <c:v>23.6</c:v>
                </c:pt>
                <c:pt idx="26">
                  <c:v>23.7</c:v>
                </c:pt>
                <c:pt idx="27">
                  <c:v>23.8</c:v>
                </c:pt>
                <c:pt idx="28">
                  <c:v>23.9</c:v>
                </c:pt>
                <c:pt idx="29">
                  <c:v>24</c:v>
                </c:pt>
                <c:pt idx="30">
                  <c:v>24.1</c:v>
                </c:pt>
                <c:pt idx="31">
                  <c:v>24.2</c:v>
                </c:pt>
                <c:pt idx="32">
                  <c:v>24.3</c:v>
                </c:pt>
                <c:pt idx="33">
                  <c:v>24.4</c:v>
                </c:pt>
                <c:pt idx="34">
                  <c:v>24.5</c:v>
                </c:pt>
                <c:pt idx="35">
                  <c:v>24.6</c:v>
                </c:pt>
                <c:pt idx="36">
                  <c:v>24.7</c:v>
                </c:pt>
                <c:pt idx="37">
                  <c:v>24.8</c:v>
                </c:pt>
                <c:pt idx="38">
                  <c:v>24.9</c:v>
                </c:pt>
                <c:pt idx="39">
                  <c:v>25</c:v>
                </c:pt>
                <c:pt idx="40">
                  <c:v>25.1</c:v>
                </c:pt>
                <c:pt idx="41">
                  <c:v>25.2</c:v>
                </c:pt>
                <c:pt idx="42">
                  <c:v>25.3</c:v>
                </c:pt>
                <c:pt idx="43">
                  <c:v>25.4</c:v>
                </c:pt>
                <c:pt idx="44">
                  <c:v>25.5</c:v>
                </c:pt>
                <c:pt idx="45">
                  <c:v>25.6</c:v>
                </c:pt>
                <c:pt idx="46">
                  <c:v>25.7</c:v>
                </c:pt>
                <c:pt idx="47">
                  <c:v>25.8</c:v>
                </c:pt>
                <c:pt idx="48">
                  <c:v>25.9</c:v>
                </c:pt>
                <c:pt idx="49">
                  <c:v>26</c:v>
                </c:pt>
                <c:pt idx="50">
                  <c:v>26.1</c:v>
                </c:pt>
                <c:pt idx="51">
                  <c:v>26.2</c:v>
                </c:pt>
                <c:pt idx="52">
                  <c:v>26.3</c:v>
                </c:pt>
                <c:pt idx="53">
                  <c:v>26.4</c:v>
                </c:pt>
                <c:pt idx="54">
                  <c:v>26.5</c:v>
                </c:pt>
                <c:pt idx="55">
                  <c:v>26.6</c:v>
                </c:pt>
                <c:pt idx="56">
                  <c:v>26.7</c:v>
                </c:pt>
                <c:pt idx="57">
                  <c:v>26.8</c:v>
                </c:pt>
                <c:pt idx="58">
                  <c:v>26.9</c:v>
                </c:pt>
                <c:pt idx="59">
                  <c:v>27</c:v>
                </c:pt>
                <c:pt idx="60">
                  <c:v>27.1</c:v>
                </c:pt>
                <c:pt idx="61">
                  <c:v>27.2</c:v>
                </c:pt>
                <c:pt idx="62">
                  <c:v>27.3</c:v>
                </c:pt>
                <c:pt idx="63">
                  <c:v>27.4</c:v>
                </c:pt>
                <c:pt idx="64">
                  <c:v>27.5</c:v>
                </c:pt>
                <c:pt idx="65">
                  <c:v>27.6</c:v>
                </c:pt>
                <c:pt idx="66">
                  <c:v>27.7</c:v>
                </c:pt>
                <c:pt idx="67">
                  <c:v>27.8</c:v>
                </c:pt>
                <c:pt idx="68">
                  <c:v>27.9</c:v>
                </c:pt>
                <c:pt idx="69">
                  <c:v>28</c:v>
                </c:pt>
                <c:pt idx="70">
                  <c:v>28.1</c:v>
                </c:pt>
                <c:pt idx="71">
                  <c:v>28.2</c:v>
                </c:pt>
                <c:pt idx="72">
                  <c:v>28.3</c:v>
                </c:pt>
                <c:pt idx="73">
                  <c:v>28.4</c:v>
                </c:pt>
                <c:pt idx="74">
                  <c:v>28.5</c:v>
                </c:pt>
                <c:pt idx="75">
                  <c:v>28.6</c:v>
                </c:pt>
                <c:pt idx="76">
                  <c:v>28.7</c:v>
                </c:pt>
                <c:pt idx="77">
                  <c:v>28.8</c:v>
                </c:pt>
                <c:pt idx="78">
                  <c:v>28.9</c:v>
                </c:pt>
                <c:pt idx="79">
                  <c:v>29</c:v>
                </c:pt>
                <c:pt idx="80">
                  <c:v>29.1</c:v>
                </c:pt>
                <c:pt idx="81">
                  <c:v>29.2</c:v>
                </c:pt>
                <c:pt idx="82">
                  <c:v>29.3</c:v>
                </c:pt>
                <c:pt idx="83">
                  <c:v>29.4</c:v>
                </c:pt>
                <c:pt idx="84">
                  <c:v>29.5</c:v>
                </c:pt>
                <c:pt idx="85">
                  <c:v>29.6</c:v>
                </c:pt>
                <c:pt idx="86">
                  <c:v>29.7</c:v>
                </c:pt>
                <c:pt idx="87">
                  <c:v>29.8</c:v>
                </c:pt>
                <c:pt idx="88">
                  <c:v>29.9</c:v>
                </c:pt>
                <c:pt idx="89">
                  <c:v>30</c:v>
                </c:pt>
                <c:pt idx="90">
                  <c:v>30.1</c:v>
                </c:pt>
                <c:pt idx="91">
                  <c:v>30.2</c:v>
                </c:pt>
                <c:pt idx="92">
                  <c:v>30.3</c:v>
                </c:pt>
                <c:pt idx="93">
                  <c:v>30.4</c:v>
                </c:pt>
                <c:pt idx="94">
                  <c:v>30.5</c:v>
                </c:pt>
                <c:pt idx="95">
                  <c:v>30.6</c:v>
                </c:pt>
                <c:pt idx="96">
                  <c:v>30.7</c:v>
                </c:pt>
                <c:pt idx="97">
                  <c:v>30.8</c:v>
                </c:pt>
                <c:pt idx="98">
                  <c:v>30.9</c:v>
                </c:pt>
                <c:pt idx="99">
                  <c:v>31</c:v>
                </c:pt>
                <c:pt idx="100">
                  <c:v>31.1</c:v>
                </c:pt>
                <c:pt idx="101">
                  <c:v>31.2</c:v>
                </c:pt>
                <c:pt idx="102">
                  <c:v>31.3</c:v>
                </c:pt>
                <c:pt idx="103">
                  <c:v>31.4</c:v>
                </c:pt>
                <c:pt idx="104">
                  <c:v>31.5</c:v>
                </c:pt>
                <c:pt idx="105">
                  <c:v>31.6</c:v>
                </c:pt>
                <c:pt idx="106">
                  <c:v>31.7</c:v>
                </c:pt>
                <c:pt idx="107">
                  <c:v>31.8</c:v>
                </c:pt>
                <c:pt idx="108">
                  <c:v>31.9</c:v>
                </c:pt>
                <c:pt idx="109">
                  <c:v>32</c:v>
                </c:pt>
                <c:pt idx="110">
                  <c:v>32.1</c:v>
                </c:pt>
                <c:pt idx="111">
                  <c:v>32.200000000000003</c:v>
                </c:pt>
                <c:pt idx="112">
                  <c:v>32.299999999999997</c:v>
                </c:pt>
                <c:pt idx="113">
                  <c:v>32.4</c:v>
                </c:pt>
                <c:pt idx="114">
                  <c:v>32.5</c:v>
                </c:pt>
                <c:pt idx="115">
                  <c:v>32.6</c:v>
                </c:pt>
                <c:pt idx="116">
                  <c:v>32.700000000000003</c:v>
                </c:pt>
                <c:pt idx="117">
                  <c:v>32.799999999999997</c:v>
                </c:pt>
                <c:pt idx="118">
                  <c:v>32.9</c:v>
                </c:pt>
                <c:pt idx="119">
                  <c:v>33</c:v>
                </c:pt>
                <c:pt idx="120">
                  <c:v>33.1</c:v>
                </c:pt>
                <c:pt idx="121">
                  <c:v>33.200000000000003</c:v>
                </c:pt>
                <c:pt idx="122">
                  <c:v>33.299999999999997</c:v>
                </c:pt>
                <c:pt idx="123">
                  <c:v>33.4</c:v>
                </c:pt>
                <c:pt idx="124">
                  <c:v>33.5</c:v>
                </c:pt>
                <c:pt idx="125">
                  <c:v>33.6</c:v>
                </c:pt>
                <c:pt idx="126">
                  <c:v>33.700000000000003</c:v>
                </c:pt>
                <c:pt idx="127">
                  <c:v>33.799999999999997</c:v>
                </c:pt>
                <c:pt idx="128">
                  <c:v>33.9</c:v>
                </c:pt>
                <c:pt idx="129">
                  <c:v>34</c:v>
                </c:pt>
                <c:pt idx="130">
                  <c:v>34.1</c:v>
                </c:pt>
                <c:pt idx="131">
                  <c:v>34.200000000000003</c:v>
                </c:pt>
                <c:pt idx="132">
                  <c:v>34.299999999999997</c:v>
                </c:pt>
                <c:pt idx="133">
                  <c:v>34.4</c:v>
                </c:pt>
                <c:pt idx="134">
                  <c:v>34.5</c:v>
                </c:pt>
                <c:pt idx="135">
                  <c:v>34.6</c:v>
                </c:pt>
                <c:pt idx="136">
                  <c:v>34.700000000000003</c:v>
                </c:pt>
                <c:pt idx="137">
                  <c:v>34.799999999999997</c:v>
                </c:pt>
                <c:pt idx="138">
                  <c:v>34.9</c:v>
                </c:pt>
                <c:pt idx="139">
                  <c:v>35</c:v>
                </c:pt>
                <c:pt idx="140">
                  <c:v>35.1</c:v>
                </c:pt>
                <c:pt idx="141">
                  <c:v>35.200000000000003</c:v>
                </c:pt>
                <c:pt idx="142">
                  <c:v>35.299999999999997</c:v>
                </c:pt>
                <c:pt idx="143">
                  <c:v>35.4</c:v>
                </c:pt>
                <c:pt idx="144">
                  <c:v>35.5</c:v>
                </c:pt>
                <c:pt idx="145">
                  <c:v>35.6</c:v>
                </c:pt>
                <c:pt idx="146">
                  <c:v>35.700000000000003</c:v>
                </c:pt>
                <c:pt idx="147">
                  <c:v>35.799999999999997</c:v>
                </c:pt>
                <c:pt idx="148">
                  <c:v>35.9</c:v>
                </c:pt>
                <c:pt idx="149">
                  <c:v>36</c:v>
                </c:pt>
                <c:pt idx="150">
                  <c:v>36.1</c:v>
                </c:pt>
                <c:pt idx="151">
                  <c:v>36.200000000000003</c:v>
                </c:pt>
                <c:pt idx="152">
                  <c:v>36.299999999999997</c:v>
                </c:pt>
                <c:pt idx="153">
                  <c:v>36.4</c:v>
                </c:pt>
                <c:pt idx="154">
                  <c:v>36.5</c:v>
                </c:pt>
                <c:pt idx="155">
                  <c:v>36.6</c:v>
                </c:pt>
                <c:pt idx="156">
                  <c:v>36.700000000000003</c:v>
                </c:pt>
                <c:pt idx="157">
                  <c:v>36.799999999999997</c:v>
                </c:pt>
                <c:pt idx="158">
                  <c:v>36.9</c:v>
                </c:pt>
                <c:pt idx="159">
                  <c:v>37</c:v>
                </c:pt>
                <c:pt idx="160">
                  <c:v>37.1</c:v>
                </c:pt>
                <c:pt idx="161">
                  <c:v>37.200000000000003</c:v>
                </c:pt>
                <c:pt idx="162">
                  <c:v>37.299999999999997</c:v>
                </c:pt>
                <c:pt idx="163">
                  <c:v>37.4</c:v>
                </c:pt>
                <c:pt idx="164">
                  <c:v>37.5</c:v>
                </c:pt>
                <c:pt idx="165">
                  <c:v>37.6</c:v>
                </c:pt>
                <c:pt idx="166">
                  <c:v>37.700000000000003</c:v>
                </c:pt>
                <c:pt idx="167">
                  <c:v>37.799999999999997</c:v>
                </c:pt>
                <c:pt idx="168">
                  <c:v>37.9</c:v>
                </c:pt>
                <c:pt idx="169">
                  <c:v>38</c:v>
                </c:pt>
                <c:pt idx="170">
                  <c:v>38.1</c:v>
                </c:pt>
                <c:pt idx="171">
                  <c:v>38.200000000000003</c:v>
                </c:pt>
                <c:pt idx="172">
                  <c:v>38.299999999999997</c:v>
                </c:pt>
                <c:pt idx="173">
                  <c:v>38.4</c:v>
                </c:pt>
                <c:pt idx="174">
                  <c:v>38.5</c:v>
                </c:pt>
                <c:pt idx="175">
                  <c:v>38.6</c:v>
                </c:pt>
                <c:pt idx="176">
                  <c:v>38.700000000000003</c:v>
                </c:pt>
                <c:pt idx="177">
                  <c:v>38.799999999999997</c:v>
                </c:pt>
                <c:pt idx="178">
                  <c:v>38.9</c:v>
                </c:pt>
                <c:pt idx="179">
                  <c:v>39</c:v>
                </c:pt>
                <c:pt idx="180">
                  <c:v>39.1</c:v>
                </c:pt>
                <c:pt idx="181">
                  <c:v>39.200000000000003</c:v>
                </c:pt>
                <c:pt idx="182">
                  <c:v>39.299999999999997</c:v>
                </c:pt>
                <c:pt idx="183">
                  <c:v>39.4</c:v>
                </c:pt>
                <c:pt idx="184">
                  <c:v>39.5</c:v>
                </c:pt>
                <c:pt idx="185">
                  <c:v>39.6</c:v>
                </c:pt>
                <c:pt idx="186">
                  <c:v>39.700000000000003</c:v>
                </c:pt>
                <c:pt idx="187">
                  <c:v>39.799999999999997</c:v>
                </c:pt>
                <c:pt idx="188">
                  <c:v>39.9</c:v>
                </c:pt>
              </c:numCache>
            </c:numRef>
          </c:xVal>
          <c:yVal>
            <c:numRef>
              <c:f>Sheet2!$H$3:$H$191</c:f>
              <c:numCache>
                <c:formatCode>General</c:formatCode>
                <c:ptCount val="189"/>
                <c:pt idx="14">
                  <c:v>-317.46699999999998</c:v>
                </c:pt>
                <c:pt idx="15">
                  <c:v>-289.97300000000001</c:v>
                </c:pt>
                <c:pt idx="16">
                  <c:v>-264.89499999999998</c:v>
                </c:pt>
                <c:pt idx="17">
                  <c:v>-242.02099999999999</c:v>
                </c:pt>
                <c:pt idx="18">
                  <c:v>-221.15600000000001</c:v>
                </c:pt>
                <c:pt idx="19">
                  <c:v>-202.124</c:v>
                </c:pt>
                <c:pt idx="20">
                  <c:v>-184.76499999999999</c:v>
                </c:pt>
                <c:pt idx="21">
                  <c:v>-168.929</c:v>
                </c:pt>
                <c:pt idx="22">
                  <c:v>-154.48400000000001</c:v>
                </c:pt>
                <c:pt idx="23">
                  <c:v>-141.30699999999999</c:v>
                </c:pt>
                <c:pt idx="24">
                  <c:v>-129.28700000000001</c:v>
                </c:pt>
                <c:pt idx="25">
                  <c:v>-118.322</c:v>
                </c:pt>
                <c:pt idx="26">
                  <c:v>-108.318</c:v>
                </c:pt>
                <c:pt idx="27">
                  <c:v>-99.191699999999997</c:v>
                </c:pt>
                <c:pt idx="28">
                  <c:v>-90.865499999999997</c:v>
                </c:pt>
                <c:pt idx="29">
                  <c:v>-83.269000000000005</c:v>
                </c:pt>
                <c:pt idx="30">
                  <c:v>-76.337999999999994</c:v>
                </c:pt>
                <c:pt idx="31">
                  <c:v>-70.013900000000007</c:v>
                </c:pt>
                <c:pt idx="32">
                  <c:v>-64.243499999999997</c:v>
                </c:pt>
                <c:pt idx="33">
                  <c:v>-58.977800000000002</c:v>
                </c:pt>
                <c:pt idx="34">
                  <c:v>-54.172600000000003</c:v>
                </c:pt>
                <c:pt idx="35">
                  <c:v>-49.787199999999999</c:v>
                </c:pt>
                <c:pt idx="36">
                  <c:v>-45.784799999999997</c:v>
                </c:pt>
                <c:pt idx="37">
                  <c:v>-42.131700000000002</c:v>
                </c:pt>
                <c:pt idx="38">
                  <c:v>-38.7971</c:v>
                </c:pt>
                <c:pt idx="39">
                  <c:v>-35.753</c:v>
                </c:pt>
                <c:pt idx="40">
                  <c:v>-32.9739</c:v>
                </c:pt>
                <c:pt idx="41">
                  <c:v>-30.436399999999999</c:v>
                </c:pt>
                <c:pt idx="42">
                  <c:v>-28.119199999999999</c:v>
                </c:pt>
                <c:pt idx="43">
                  <c:v>-26.0031</c:v>
                </c:pt>
                <c:pt idx="44">
                  <c:v>-24.0702</c:v>
                </c:pt>
                <c:pt idx="45">
                  <c:v>-22.304500000000001</c:v>
                </c:pt>
                <c:pt idx="46">
                  <c:v>-20.691199999999998</c:v>
                </c:pt>
                <c:pt idx="47">
                  <c:v>-19.216999999999999</c:v>
                </c:pt>
                <c:pt idx="48">
                  <c:v>-17.869599999999998</c:v>
                </c:pt>
                <c:pt idx="49">
                  <c:v>-16.637899999999998</c:v>
                </c:pt>
                <c:pt idx="50">
                  <c:v>-15.5116</c:v>
                </c:pt>
                <c:pt idx="51">
                  <c:v>-14.4816</c:v>
                </c:pt>
                <c:pt idx="52">
                  <c:v>-13.539199999999999</c:v>
                </c:pt>
                <c:pt idx="53">
                  <c:v>-12.6769</c:v>
                </c:pt>
                <c:pt idx="54">
                  <c:v>-11.887499999999999</c:v>
                </c:pt>
                <c:pt idx="55">
                  <c:v>-11.1647</c:v>
                </c:pt>
                <c:pt idx="56">
                  <c:v>-10.502599999999999</c:v>
                </c:pt>
                <c:pt idx="57">
                  <c:v>-9.8958499999999994</c:v>
                </c:pt>
                <c:pt idx="58">
                  <c:v>-9.3395700000000001</c:v>
                </c:pt>
                <c:pt idx="59">
                  <c:v>-8.8293400000000002</c:v>
                </c:pt>
                <c:pt idx="60">
                  <c:v>-8.3610900000000008</c:v>
                </c:pt>
                <c:pt idx="61">
                  <c:v>-7.9311400000000001</c:v>
                </c:pt>
                <c:pt idx="62">
                  <c:v>-7.5361200000000004</c:v>
                </c:pt>
                <c:pt idx="63">
                  <c:v>-7.1729500000000002</c:v>
                </c:pt>
                <c:pt idx="64">
                  <c:v>-6.8388299999999997</c:v>
                </c:pt>
                <c:pt idx="65">
                  <c:v>-6.5312000000000001</c:v>
                </c:pt>
                <c:pt idx="66">
                  <c:v>-6.2477400000000003</c:v>
                </c:pt>
                <c:pt idx="67">
                  <c:v>-5.9863099999999996</c:v>
                </c:pt>
                <c:pt idx="68">
                  <c:v>-5.7449899999999996</c:v>
                </c:pt>
                <c:pt idx="69">
                  <c:v>-5.5219899999999997</c:v>
                </c:pt>
                <c:pt idx="70">
                  <c:v>-5.3157100000000002</c:v>
                </c:pt>
                <c:pt idx="71">
                  <c:v>-5.1246700000000001</c:v>
                </c:pt>
                <c:pt idx="72">
                  <c:v>-4.94754</c:v>
                </c:pt>
                <c:pt idx="73">
                  <c:v>-4.7830899999999996</c:v>
                </c:pt>
                <c:pt idx="74">
                  <c:v>-4.6302000000000003</c:v>
                </c:pt>
                <c:pt idx="75">
                  <c:v>-4.4878600000000004</c:v>
                </c:pt>
                <c:pt idx="76">
                  <c:v>-4.3551500000000001</c:v>
                </c:pt>
                <c:pt idx="77">
                  <c:v>-4.2312000000000003</c:v>
                </c:pt>
                <c:pt idx="78">
                  <c:v>-4.1152600000000001</c:v>
                </c:pt>
                <c:pt idx="79">
                  <c:v>-4.0066100000000002</c:v>
                </c:pt>
                <c:pt idx="80">
                  <c:v>-3.90462</c:v>
                </c:pt>
                <c:pt idx="81">
                  <c:v>-3.8086899999999999</c:v>
                </c:pt>
                <c:pt idx="82">
                  <c:v>-3.7183099999999998</c:v>
                </c:pt>
                <c:pt idx="83">
                  <c:v>-3.6329699999999998</c:v>
                </c:pt>
                <c:pt idx="84">
                  <c:v>-3.5522300000000002</c:v>
                </c:pt>
                <c:pt idx="85">
                  <c:v>-3.4756999999999998</c:v>
                </c:pt>
                <c:pt idx="86">
                  <c:v>-3.40299</c:v>
                </c:pt>
                <c:pt idx="87">
                  <c:v>-3.33378</c:v>
                </c:pt>
                <c:pt idx="88">
                  <c:v>-3.2677499999999999</c:v>
                </c:pt>
                <c:pt idx="89">
                  <c:v>-3.2046299999999999</c:v>
                </c:pt>
                <c:pt idx="90">
                  <c:v>-3.1441499999999998</c:v>
                </c:pt>
                <c:pt idx="91">
                  <c:v>-3.0861000000000001</c:v>
                </c:pt>
                <c:pt idx="92">
                  <c:v>-3.03024</c:v>
                </c:pt>
                <c:pt idx="93">
                  <c:v>-2.9763999999999999</c:v>
                </c:pt>
                <c:pt idx="94">
                  <c:v>-2.9243899999999998</c:v>
                </c:pt>
                <c:pt idx="95">
                  <c:v>-2.87405</c:v>
                </c:pt>
                <c:pt idx="96">
                  <c:v>-2.8252299999999999</c:v>
                </c:pt>
                <c:pt idx="97">
                  <c:v>-2.7778100000000001</c:v>
                </c:pt>
                <c:pt idx="98">
                  <c:v>-2.7316500000000001</c:v>
                </c:pt>
                <c:pt idx="99">
                  <c:v>-2.6866500000000002</c:v>
                </c:pt>
                <c:pt idx="100">
                  <c:v>-2.6427100000000001</c:v>
                </c:pt>
                <c:pt idx="101">
                  <c:v>-2.59972</c:v>
                </c:pt>
                <c:pt idx="102">
                  <c:v>-2.55762</c:v>
                </c:pt>
                <c:pt idx="103">
                  <c:v>-2.5163099999999998</c:v>
                </c:pt>
                <c:pt idx="104">
                  <c:v>-2.4757400000000001</c:v>
                </c:pt>
                <c:pt idx="105">
                  <c:v>-2.4358300000000002</c:v>
                </c:pt>
                <c:pt idx="106">
                  <c:v>-2.3965200000000002</c:v>
                </c:pt>
                <c:pt idx="107">
                  <c:v>-2.3577699999999999</c:v>
                </c:pt>
                <c:pt idx="108">
                  <c:v>-2.3195299999999999</c:v>
                </c:pt>
                <c:pt idx="109">
                  <c:v>-2.2817400000000001</c:v>
                </c:pt>
                <c:pt idx="110">
                  <c:v>-2.24438</c:v>
                </c:pt>
                <c:pt idx="111">
                  <c:v>-2.2073999999999998</c:v>
                </c:pt>
                <c:pt idx="112">
                  <c:v>-2.17076</c:v>
                </c:pt>
                <c:pt idx="113">
                  <c:v>-2.1344500000000002</c:v>
                </c:pt>
                <c:pt idx="114">
                  <c:v>-2.09843</c:v>
                </c:pt>
                <c:pt idx="115">
                  <c:v>-2.0626699999999998</c:v>
                </c:pt>
                <c:pt idx="116">
                  <c:v>-2.0271499999999998</c:v>
                </c:pt>
                <c:pt idx="117">
                  <c:v>-1.99186</c:v>
                </c:pt>
                <c:pt idx="118">
                  <c:v>-1.9567600000000001</c:v>
                </c:pt>
                <c:pt idx="119">
                  <c:v>-1.9218500000000001</c:v>
                </c:pt>
                <c:pt idx="120">
                  <c:v>-1.8871</c:v>
                </c:pt>
                <c:pt idx="121">
                  <c:v>-1.8525100000000001</c:v>
                </c:pt>
                <c:pt idx="122">
                  <c:v>-1.81806</c:v>
                </c:pt>
                <c:pt idx="123">
                  <c:v>-1.78373</c:v>
                </c:pt>
                <c:pt idx="124">
                  <c:v>-1.74952</c:v>
                </c:pt>
                <c:pt idx="125">
                  <c:v>-1.7154100000000001</c:v>
                </c:pt>
                <c:pt idx="126">
                  <c:v>-1.6814</c:v>
                </c:pt>
                <c:pt idx="127">
                  <c:v>-1.6474800000000001</c:v>
                </c:pt>
                <c:pt idx="128">
                  <c:v>-1.61364</c:v>
                </c:pt>
                <c:pt idx="129">
                  <c:v>-1.5798700000000001</c:v>
                </c:pt>
                <c:pt idx="130">
                  <c:v>-1.54617</c:v>
                </c:pt>
                <c:pt idx="131">
                  <c:v>-1.5125299999999999</c:v>
                </c:pt>
                <c:pt idx="132">
                  <c:v>-1.4789399999999999</c:v>
                </c:pt>
                <c:pt idx="133">
                  <c:v>-1.4454100000000001</c:v>
                </c:pt>
                <c:pt idx="134">
                  <c:v>-1.4119200000000001</c:v>
                </c:pt>
                <c:pt idx="135">
                  <c:v>-1.3784700000000001</c:v>
                </c:pt>
                <c:pt idx="136">
                  <c:v>-1.3450599999999999</c:v>
                </c:pt>
                <c:pt idx="137">
                  <c:v>-1.31168</c:v>
                </c:pt>
                <c:pt idx="138">
                  <c:v>-1.27834</c:v>
                </c:pt>
                <c:pt idx="139">
                  <c:v>-1.2450300000000001</c:v>
                </c:pt>
                <c:pt idx="140">
                  <c:v>-1.21174</c:v>
                </c:pt>
                <c:pt idx="141">
                  <c:v>-1.17848</c:v>
                </c:pt>
                <c:pt idx="142">
                  <c:v>-1.14524</c:v>
                </c:pt>
                <c:pt idx="143">
                  <c:v>-1.11202</c:v>
                </c:pt>
                <c:pt idx="144">
                  <c:v>-1.07881</c:v>
                </c:pt>
                <c:pt idx="145">
                  <c:v>-1.0456300000000001</c:v>
                </c:pt>
                <c:pt idx="146">
                  <c:v>-1.0124599999999999</c:v>
                </c:pt>
                <c:pt idx="147">
                  <c:v>-0.97930099999999998</c:v>
                </c:pt>
                <c:pt idx="148">
                  <c:v>-0.94615700000000003</c:v>
                </c:pt>
                <c:pt idx="149">
                  <c:v>-0.91302499999999998</c:v>
                </c:pt>
                <c:pt idx="150">
                  <c:v>-0.87990299999999999</c:v>
                </c:pt>
                <c:pt idx="151">
                  <c:v>-0.84679099999999996</c:v>
                </c:pt>
                <c:pt idx="152">
                  <c:v>-0.81368799999999997</c:v>
                </c:pt>
                <c:pt idx="153">
                  <c:v>-0.78059199999999995</c:v>
                </c:pt>
                <c:pt idx="154">
                  <c:v>-0.74750399999999995</c:v>
                </c:pt>
                <c:pt idx="155">
                  <c:v>-0.71442300000000003</c:v>
                </c:pt>
                <c:pt idx="156">
                  <c:v>-0.68134799999999995</c:v>
                </c:pt>
                <c:pt idx="157">
                  <c:v>-0.64827800000000002</c:v>
                </c:pt>
                <c:pt idx="158">
                  <c:v>-0.61521300000000001</c:v>
                </c:pt>
                <c:pt idx="159">
                  <c:v>-0.58215300000000003</c:v>
                </c:pt>
                <c:pt idx="160">
                  <c:v>-0.54909699999999995</c:v>
                </c:pt>
                <c:pt idx="161">
                  <c:v>-0.51604499999999998</c:v>
                </c:pt>
                <c:pt idx="162">
                  <c:v>-0.48299599999999998</c:v>
                </c:pt>
                <c:pt idx="163">
                  <c:v>-0.44995099999999999</c:v>
                </c:pt>
                <c:pt idx="164">
                  <c:v>-0.416908</c:v>
                </c:pt>
                <c:pt idx="165">
                  <c:v>-0.38386799999999999</c:v>
                </c:pt>
                <c:pt idx="166">
                  <c:v>-0.350831</c:v>
                </c:pt>
                <c:pt idx="167">
                  <c:v>-0.31779600000000002</c:v>
                </c:pt>
                <c:pt idx="168">
                  <c:v>-0.28476200000000002</c:v>
                </c:pt>
                <c:pt idx="169">
                  <c:v>-0.25173099999999998</c:v>
                </c:pt>
                <c:pt idx="170">
                  <c:v>-0.21870100000000001</c:v>
                </c:pt>
                <c:pt idx="171">
                  <c:v>-0.185673</c:v>
                </c:pt>
                <c:pt idx="172">
                  <c:v>-0.152646</c:v>
                </c:pt>
                <c:pt idx="173">
                  <c:v>-0.11962100000000001</c:v>
                </c:pt>
                <c:pt idx="174">
                  <c:v>-8.6596099999999995E-2</c:v>
                </c:pt>
                <c:pt idx="175">
                  <c:v>-5.3572799999999997E-2</c:v>
                </c:pt>
                <c:pt idx="176">
                  <c:v>-2.05504E-2</c:v>
                </c:pt>
                <c:pt idx="177">
                  <c:v>1.24712E-2</c:v>
                </c:pt>
                <c:pt idx="178">
                  <c:v>4.5491900000000002E-2</c:v>
                </c:pt>
                <c:pt idx="179">
                  <c:v>7.8511899999999996E-2</c:v>
                </c:pt>
                <c:pt idx="180">
                  <c:v>0.11153100000000001</c:v>
                </c:pt>
                <c:pt idx="181">
                  <c:v>0.14455000000000001</c:v>
                </c:pt>
                <c:pt idx="182">
                  <c:v>0.177568</c:v>
                </c:pt>
                <c:pt idx="183">
                  <c:v>0.210586</c:v>
                </c:pt>
                <c:pt idx="184">
                  <c:v>0.24360299999999999</c:v>
                </c:pt>
                <c:pt idx="185">
                  <c:v>0.27661999999999998</c:v>
                </c:pt>
                <c:pt idx="186">
                  <c:v>0.30963600000000002</c:v>
                </c:pt>
                <c:pt idx="187">
                  <c:v>0.34265200000000001</c:v>
                </c:pt>
                <c:pt idx="188">
                  <c:v>0.375668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Sheet2!$I$2</c:f>
              <c:strCache>
                <c:ptCount val="1"/>
                <c:pt idx="0">
                  <c:v>12</c:v>
                </c:pt>
              </c:strCache>
            </c:strRef>
          </c:tx>
          <c:marker>
            <c:symbol val="none"/>
          </c:marker>
          <c:xVal>
            <c:numRef>
              <c:f>Sheet2!$A$3:$A$191</c:f>
              <c:numCache>
                <c:formatCode>General</c:formatCode>
                <c:ptCount val="189"/>
                <c:pt idx="0">
                  <c:v>21.1</c:v>
                </c:pt>
                <c:pt idx="1">
                  <c:v>21.2</c:v>
                </c:pt>
                <c:pt idx="2">
                  <c:v>21.3</c:v>
                </c:pt>
                <c:pt idx="3">
                  <c:v>21.4</c:v>
                </c:pt>
                <c:pt idx="4">
                  <c:v>21.5</c:v>
                </c:pt>
                <c:pt idx="5">
                  <c:v>21.6</c:v>
                </c:pt>
                <c:pt idx="6">
                  <c:v>21.7</c:v>
                </c:pt>
                <c:pt idx="7">
                  <c:v>21.8</c:v>
                </c:pt>
                <c:pt idx="8">
                  <c:v>21.9</c:v>
                </c:pt>
                <c:pt idx="9">
                  <c:v>22</c:v>
                </c:pt>
                <c:pt idx="10">
                  <c:v>22.1</c:v>
                </c:pt>
                <c:pt idx="11">
                  <c:v>22.2</c:v>
                </c:pt>
                <c:pt idx="12">
                  <c:v>22.3</c:v>
                </c:pt>
                <c:pt idx="13">
                  <c:v>22.4</c:v>
                </c:pt>
                <c:pt idx="14">
                  <c:v>22.5</c:v>
                </c:pt>
                <c:pt idx="15">
                  <c:v>22.6</c:v>
                </c:pt>
                <c:pt idx="16">
                  <c:v>22.7</c:v>
                </c:pt>
                <c:pt idx="17">
                  <c:v>22.8</c:v>
                </c:pt>
                <c:pt idx="18">
                  <c:v>22.9</c:v>
                </c:pt>
                <c:pt idx="19">
                  <c:v>23</c:v>
                </c:pt>
                <c:pt idx="20">
                  <c:v>23.1</c:v>
                </c:pt>
                <c:pt idx="21">
                  <c:v>23.2</c:v>
                </c:pt>
                <c:pt idx="22">
                  <c:v>23.3</c:v>
                </c:pt>
                <c:pt idx="23">
                  <c:v>23.4</c:v>
                </c:pt>
                <c:pt idx="24">
                  <c:v>23.5</c:v>
                </c:pt>
                <c:pt idx="25">
                  <c:v>23.6</c:v>
                </c:pt>
                <c:pt idx="26">
                  <c:v>23.7</c:v>
                </c:pt>
                <c:pt idx="27">
                  <c:v>23.8</c:v>
                </c:pt>
                <c:pt idx="28">
                  <c:v>23.9</c:v>
                </c:pt>
                <c:pt idx="29">
                  <c:v>24</c:v>
                </c:pt>
                <c:pt idx="30">
                  <c:v>24.1</c:v>
                </c:pt>
                <c:pt idx="31">
                  <c:v>24.2</c:v>
                </c:pt>
                <c:pt idx="32">
                  <c:v>24.3</c:v>
                </c:pt>
                <c:pt idx="33">
                  <c:v>24.4</c:v>
                </c:pt>
                <c:pt idx="34">
                  <c:v>24.5</c:v>
                </c:pt>
                <c:pt idx="35">
                  <c:v>24.6</c:v>
                </c:pt>
                <c:pt idx="36">
                  <c:v>24.7</c:v>
                </c:pt>
                <c:pt idx="37">
                  <c:v>24.8</c:v>
                </c:pt>
                <c:pt idx="38">
                  <c:v>24.9</c:v>
                </c:pt>
                <c:pt idx="39">
                  <c:v>25</c:v>
                </c:pt>
                <c:pt idx="40">
                  <c:v>25.1</c:v>
                </c:pt>
                <c:pt idx="41">
                  <c:v>25.2</c:v>
                </c:pt>
                <c:pt idx="42">
                  <c:v>25.3</c:v>
                </c:pt>
                <c:pt idx="43">
                  <c:v>25.4</c:v>
                </c:pt>
                <c:pt idx="44">
                  <c:v>25.5</c:v>
                </c:pt>
                <c:pt idx="45">
                  <c:v>25.6</c:v>
                </c:pt>
                <c:pt idx="46">
                  <c:v>25.7</c:v>
                </c:pt>
                <c:pt idx="47">
                  <c:v>25.8</c:v>
                </c:pt>
                <c:pt idx="48">
                  <c:v>25.9</c:v>
                </c:pt>
                <c:pt idx="49">
                  <c:v>26</c:v>
                </c:pt>
                <c:pt idx="50">
                  <c:v>26.1</c:v>
                </c:pt>
                <c:pt idx="51">
                  <c:v>26.2</c:v>
                </c:pt>
                <c:pt idx="52">
                  <c:v>26.3</c:v>
                </c:pt>
                <c:pt idx="53">
                  <c:v>26.4</c:v>
                </c:pt>
                <c:pt idx="54">
                  <c:v>26.5</c:v>
                </c:pt>
                <c:pt idx="55">
                  <c:v>26.6</c:v>
                </c:pt>
                <c:pt idx="56">
                  <c:v>26.7</c:v>
                </c:pt>
                <c:pt idx="57">
                  <c:v>26.8</c:v>
                </c:pt>
                <c:pt idx="58">
                  <c:v>26.9</c:v>
                </c:pt>
                <c:pt idx="59">
                  <c:v>27</c:v>
                </c:pt>
                <c:pt idx="60">
                  <c:v>27.1</c:v>
                </c:pt>
                <c:pt idx="61">
                  <c:v>27.2</c:v>
                </c:pt>
                <c:pt idx="62">
                  <c:v>27.3</c:v>
                </c:pt>
                <c:pt idx="63">
                  <c:v>27.4</c:v>
                </c:pt>
                <c:pt idx="64">
                  <c:v>27.5</c:v>
                </c:pt>
                <c:pt idx="65">
                  <c:v>27.6</c:v>
                </c:pt>
                <c:pt idx="66">
                  <c:v>27.7</c:v>
                </c:pt>
                <c:pt idx="67">
                  <c:v>27.8</c:v>
                </c:pt>
                <c:pt idx="68">
                  <c:v>27.9</c:v>
                </c:pt>
                <c:pt idx="69">
                  <c:v>28</c:v>
                </c:pt>
                <c:pt idx="70">
                  <c:v>28.1</c:v>
                </c:pt>
                <c:pt idx="71">
                  <c:v>28.2</c:v>
                </c:pt>
                <c:pt idx="72">
                  <c:v>28.3</c:v>
                </c:pt>
                <c:pt idx="73">
                  <c:v>28.4</c:v>
                </c:pt>
                <c:pt idx="74">
                  <c:v>28.5</c:v>
                </c:pt>
                <c:pt idx="75">
                  <c:v>28.6</c:v>
                </c:pt>
                <c:pt idx="76">
                  <c:v>28.7</c:v>
                </c:pt>
                <c:pt idx="77">
                  <c:v>28.8</c:v>
                </c:pt>
                <c:pt idx="78">
                  <c:v>28.9</c:v>
                </c:pt>
                <c:pt idx="79">
                  <c:v>29</c:v>
                </c:pt>
                <c:pt idx="80">
                  <c:v>29.1</c:v>
                </c:pt>
                <c:pt idx="81">
                  <c:v>29.2</c:v>
                </c:pt>
                <c:pt idx="82">
                  <c:v>29.3</c:v>
                </c:pt>
                <c:pt idx="83">
                  <c:v>29.4</c:v>
                </c:pt>
                <c:pt idx="84">
                  <c:v>29.5</c:v>
                </c:pt>
                <c:pt idx="85">
                  <c:v>29.6</c:v>
                </c:pt>
                <c:pt idx="86">
                  <c:v>29.7</c:v>
                </c:pt>
                <c:pt idx="87">
                  <c:v>29.8</c:v>
                </c:pt>
                <c:pt idx="88">
                  <c:v>29.9</c:v>
                </c:pt>
                <c:pt idx="89">
                  <c:v>30</c:v>
                </c:pt>
                <c:pt idx="90">
                  <c:v>30.1</c:v>
                </c:pt>
                <c:pt idx="91">
                  <c:v>30.2</c:v>
                </c:pt>
                <c:pt idx="92">
                  <c:v>30.3</c:v>
                </c:pt>
                <c:pt idx="93">
                  <c:v>30.4</c:v>
                </c:pt>
                <c:pt idx="94">
                  <c:v>30.5</c:v>
                </c:pt>
                <c:pt idx="95">
                  <c:v>30.6</c:v>
                </c:pt>
                <c:pt idx="96">
                  <c:v>30.7</c:v>
                </c:pt>
                <c:pt idx="97">
                  <c:v>30.8</c:v>
                </c:pt>
                <c:pt idx="98">
                  <c:v>30.9</c:v>
                </c:pt>
                <c:pt idx="99">
                  <c:v>31</c:v>
                </c:pt>
                <c:pt idx="100">
                  <c:v>31.1</c:v>
                </c:pt>
                <c:pt idx="101">
                  <c:v>31.2</c:v>
                </c:pt>
                <c:pt idx="102">
                  <c:v>31.3</c:v>
                </c:pt>
                <c:pt idx="103">
                  <c:v>31.4</c:v>
                </c:pt>
                <c:pt idx="104">
                  <c:v>31.5</c:v>
                </c:pt>
                <c:pt idx="105">
                  <c:v>31.6</c:v>
                </c:pt>
                <c:pt idx="106">
                  <c:v>31.7</c:v>
                </c:pt>
                <c:pt idx="107">
                  <c:v>31.8</c:v>
                </c:pt>
                <c:pt idx="108">
                  <c:v>31.9</c:v>
                </c:pt>
                <c:pt idx="109">
                  <c:v>32</c:v>
                </c:pt>
                <c:pt idx="110">
                  <c:v>32.1</c:v>
                </c:pt>
                <c:pt idx="111">
                  <c:v>32.200000000000003</c:v>
                </c:pt>
                <c:pt idx="112">
                  <c:v>32.299999999999997</c:v>
                </c:pt>
                <c:pt idx="113">
                  <c:v>32.4</c:v>
                </c:pt>
                <c:pt idx="114">
                  <c:v>32.5</c:v>
                </c:pt>
                <c:pt idx="115">
                  <c:v>32.6</c:v>
                </c:pt>
                <c:pt idx="116">
                  <c:v>32.700000000000003</c:v>
                </c:pt>
                <c:pt idx="117">
                  <c:v>32.799999999999997</c:v>
                </c:pt>
                <c:pt idx="118">
                  <c:v>32.9</c:v>
                </c:pt>
                <c:pt idx="119">
                  <c:v>33</c:v>
                </c:pt>
                <c:pt idx="120">
                  <c:v>33.1</c:v>
                </c:pt>
                <c:pt idx="121">
                  <c:v>33.200000000000003</c:v>
                </c:pt>
                <c:pt idx="122">
                  <c:v>33.299999999999997</c:v>
                </c:pt>
                <c:pt idx="123">
                  <c:v>33.4</c:v>
                </c:pt>
                <c:pt idx="124">
                  <c:v>33.5</c:v>
                </c:pt>
                <c:pt idx="125">
                  <c:v>33.6</c:v>
                </c:pt>
                <c:pt idx="126">
                  <c:v>33.700000000000003</c:v>
                </c:pt>
                <c:pt idx="127">
                  <c:v>33.799999999999997</c:v>
                </c:pt>
                <c:pt idx="128">
                  <c:v>33.9</c:v>
                </c:pt>
                <c:pt idx="129">
                  <c:v>34</c:v>
                </c:pt>
                <c:pt idx="130">
                  <c:v>34.1</c:v>
                </c:pt>
                <c:pt idx="131">
                  <c:v>34.200000000000003</c:v>
                </c:pt>
                <c:pt idx="132">
                  <c:v>34.299999999999997</c:v>
                </c:pt>
                <c:pt idx="133">
                  <c:v>34.4</c:v>
                </c:pt>
                <c:pt idx="134">
                  <c:v>34.5</c:v>
                </c:pt>
                <c:pt idx="135">
                  <c:v>34.6</c:v>
                </c:pt>
                <c:pt idx="136">
                  <c:v>34.700000000000003</c:v>
                </c:pt>
                <c:pt idx="137">
                  <c:v>34.799999999999997</c:v>
                </c:pt>
                <c:pt idx="138">
                  <c:v>34.9</c:v>
                </c:pt>
                <c:pt idx="139">
                  <c:v>35</c:v>
                </c:pt>
                <c:pt idx="140">
                  <c:v>35.1</c:v>
                </c:pt>
                <c:pt idx="141">
                  <c:v>35.200000000000003</c:v>
                </c:pt>
                <c:pt idx="142">
                  <c:v>35.299999999999997</c:v>
                </c:pt>
                <c:pt idx="143">
                  <c:v>35.4</c:v>
                </c:pt>
                <c:pt idx="144">
                  <c:v>35.5</c:v>
                </c:pt>
                <c:pt idx="145">
                  <c:v>35.6</c:v>
                </c:pt>
                <c:pt idx="146">
                  <c:v>35.700000000000003</c:v>
                </c:pt>
                <c:pt idx="147">
                  <c:v>35.799999999999997</c:v>
                </c:pt>
                <c:pt idx="148">
                  <c:v>35.9</c:v>
                </c:pt>
                <c:pt idx="149">
                  <c:v>36</c:v>
                </c:pt>
                <c:pt idx="150">
                  <c:v>36.1</c:v>
                </c:pt>
                <c:pt idx="151">
                  <c:v>36.200000000000003</c:v>
                </c:pt>
                <c:pt idx="152">
                  <c:v>36.299999999999997</c:v>
                </c:pt>
                <c:pt idx="153">
                  <c:v>36.4</c:v>
                </c:pt>
                <c:pt idx="154">
                  <c:v>36.5</c:v>
                </c:pt>
                <c:pt idx="155">
                  <c:v>36.6</c:v>
                </c:pt>
                <c:pt idx="156">
                  <c:v>36.700000000000003</c:v>
                </c:pt>
                <c:pt idx="157">
                  <c:v>36.799999999999997</c:v>
                </c:pt>
                <c:pt idx="158">
                  <c:v>36.9</c:v>
                </c:pt>
                <c:pt idx="159">
                  <c:v>37</c:v>
                </c:pt>
                <c:pt idx="160">
                  <c:v>37.1</c:v>
                </c:pt>
                <c:pt idx="161">
                  <c:v>37.200000000000003</c:v>
                </c:pt>
                <c:pt idx="162">
                  <c:v>37.299999999999997</c:v>
                </c:pt>
                <c:pt idx="163">
                  <c:v>37.4</c:v>
                </c:pt>
                <c:pt idx="164">
                  <c:v>37.5</c:v>
                </c:pt>
                <c:pt idx="165">
                  <c:v>37.6</c:v>
                </c:pt>
                <c:pt idx="166">
                  <c:v>37.700000000000003</c:v>
                </c:pt>
                <c:pt idx="167">
                  <c:v>37.799999999999997</c:v>
                </c:pt>
                <c:pt idx="168">
                  <c:v>37.9</c:v>
                </c:pt>
                <c:pt idx="169">
                  <c:v>38</c:v>
                </c:pt>
                <c:pt idx="170">
                  <c:v>38.1</c:v>
                </c:pt>
                <c:pt idx="171">
                  <c:v>38.200000000000003</c:v>
                </c:pt>
                <c:pt idx="172">
                  <c:v>38.299999999999997</c:v>
                </c:pt>
                <c:pt idx="173">
                  <c:v>38.4</c:v>
                </c:pt>
                <c:pt idx="174">
                  <c:v>38.5</c:v>
                </c:pt>
                <c:pt idx="175">
                  <c:v>38.6</c:v>
                </c:pt>
                <c:pt idx="176">
                  <c:v>38.700000000000003</c:v>
                </c:pt>
                <c:pt idx="177">
                  <c:v>38.799999999999997</c:v>
                </c:pt>
                <c:pt idx="178">
                  <c:v>38.9</c:v>
                </c:pt>
                <c:pt idx="179">
                  <c:v>39</c:v>
                </c:pt>
                <c:pt idx="180">
                  <c:v>39.1</c:v>
                </c:pt>
                <c:pt idx="181">
                  <c:v>39.200000000000003</c:v>
                </c:pt>
                <c:pt idx="182">
                  <c:v>39.299999999999997</c:v>
                </c:pt>
                <c:pt idx="183">
                  <c:v>39.4</c:v>
                </c:pt>
                <c:pt idx="184">
                  <c:v>39.5</c:v>
                </c:pt>
                <c:pt idx="185">
                  <c:v>39.6</c:v>
                </c:pt>
                <c:pt idx="186">
                  <c:v>39.700000000000003</c:v>
                </c:pt>
                <c:pt idx="187">
                  <c:v>39.799999999999997</c:v>
                </c:pt>
                <c:pt idx="188">
                  <c:v>39.9</c:v>
                </c:pt>
              </c:numCache>
            </c:numRef>
          </c:xVal>
          <c:yVal>
            <c:numRef>
              <c:f>Sheet2!$I$3:$I$191</c:f>
              <c:numCache>
                <c:formatCode>General</c:formatCode>
                <c:ptCount val="189"/>
                <c:pt idx="17">
                  <c:v>-295.62299999999999</c:v>
                </c:pt>
                <c:pt idx="18">
                  <c:v>-270.05200000000002</c:v>
                </c:pt>
                <c:pt idx="19">
                  <c:v>-246.727</c:v>
                </c:pt>
                <c:pt idx="20">
                  <c:v>-225.452</c:v>
                </c:pt>
                <c:pt idx="21">
                  <c:v>-206.04599999999999</c:v>
                </c:pt>
                <c:pt idx="22">
                  <c:v>-188.34399999999999</c:v>
                </c:pt>
                <c:pt idx="23">
                  <c:v>-172.197</c:v>
                </c:pt>
                <c:pt idx="24">
                  <c:v>-157.46799999999999</c:v>
                </c:pt>
                <c:pt idx="25">
                  <c:v>-144.03200000000001</c:v>
                </c:pt>
                <c:pt idx="26">
                  <c:v>-131.77500000000001</c:v>
                </c:pt>
                <c:pt idx="27">
                  <c:v>-120.59399999999999</c:v>
                </c:pt>
                <c:pt idx="28">
                  <c:v>-110.39400000000001</c:v>
                </c:pt>
                <c:pt idx="29">
                  <c:v>-101.08799999999999</c:v>
                </c:pt>
                <c:pt idx="30">
                  <c:v>-92.597899999999996</c:v>
                </c:pt>
                <c:pt idx="31">
                  <c:v>-84.852000000000004</c:v>
                </c:pt>
                <c:pt idx="32">
                  <c:v>-77.784599999999998</c:v>
                </c:pt>
                <c:pt idx="33">
                  <c:v>-71.336200000000005</c:v>
                </c:pt>
                <c:pt idx="34">
                  <c:v>-65.452200000000005</c:v>
                </c:pt>
                <c:pt idx="35">
                  <c:v>-60.082999999999998</c:v>
                </c:pt>
                <c:pt idx="36">
                  <c:v>-55.183199999999999</c:v>
                </c:pt>
                <c:pt idx="37">
                  <c:v>-50.7117</c:v>
                </c:pt>
                <c:pt idx="38">
                  <c:v>-46.630600000000001</c:v>
                </c:pt>
                <c:pt idx="39">
                  <c:v>-42.9056</c:v>
                </c:pt>
                <c:pt idx="40">
                  <c:v>-39.505499999999998</c:v>
                </c:pt>
                <c:pt idx="41">
                  <c:v>-36.401600000000002</c:v>
                </c:pt>
                <c:pt idx="42">
                  <c:v>-33.567799999999998</c:v>
                </c:pt>
                <c:pt idx="43">
                  <c:v>-30.980399999999999</c:v>
                </c:pt>
                <c:pt idx="44">
                  <c:v>-28.617699999999999</c:v>
                </c:pt>
                <c:pt idx="45">
                  <c:v>-26.46</c:v>
                </c:pt>
                <c:pt idx="46">
                  <c:v>-24.489100000000001</c:v>
                </c:pt>
                <c:pt idx="47">
                  <c:v>-22.688700000000001</c:v>
                </c:pt>
                <c:pt idx="48">
                  <c:v>-21.043800000000001</c:v>
                </c:pt>
                <c:pt idx="49">
                  <c:v>-19.540600000000001</c:v>
                </c:pt>
                <c:pt idx="50">
                  <c:v>-18.166799999999999</c:v>
                </c:pt>
                <c:pt idx="51">
                  <c:v>-16.910900000000002</c:v>
                </c:pt>
                <c:pt idx="52">
                  <c:v>-15.762499999999999</c:v>
                </c:pt>
                <c:pt idx="53">
                  <c:v>-14.712199999999999</c:v>
                </c:pt>
                <c:pt idx="54">
                  <c:v>-13.7514</c:v>
                </c:pt>
                <c:pt idx="55">
                  <c:v>-12.872199999999999</c:v>
                </c:pt>
                <c:pt idx="56">
                  <c:v>-12.067299999999999</c:v>
                </c:pt>
                <c:pt idx="57">
                  <c:v>-11.330399999999999</c:v>
                </c:pt>
                <c:pt idx="58">
                  <c:v>-10.6553</c:v>
                </c:pt>
                <c:pt idx="59">
                  <c:v>-10.0366</c:v>
                </c:pt>
                <c:pt idx="60">
                  <c:v>-9.4694800000000008</c:v>
                </c:pt>
                <c:pt idx="61">
                  <c:v>-8.9492600000000007</c:v>
                </c:pt>
                <c:pt idx="62">
                  <c:v>-8.4718699999999991</c:v>
                </c:pt>
                <c:pt idx="63">
                  <c:v>-8.0335199999999993</c:v>
                </c:pt>
                <c:pt idx="64">
                  <c:v>-7.6307900000000002</c:v>
                </c:pt>
                <c:pt idx="65">
                  <c:v>-7.2605300000000002</c:v>
                </c:pt>
                <c:pt idx="66">
                  <c:v>-6.9199000000000002</c:v>
                </c:pt>
                <c:pt idx="67">
                  <c:v>-6.6062900000000004</c:v>
                </c:pt>
                <c:pt idx="68">
                  <c:v>-6.31731</c:v>
                </c:pt>
                <c:pt idx="69">
                  <c:v>-6.0507999999999997</c:v>
                </c:pt>
                <c:pt idx="70">
                  <c:v>-5.8047899999999997</c:v>
                </c:pt>
                <c:pt idx="71">
                  <c:v>-5.5774699999999999</c:v>
                </c:pt>
                <c:pt idx="72">
                  <c:v>-5.3671899999999999</c:v>
                </c:pt>
                <c:pt idx="73">
                  <c:v>-5.1724600000000001</c:v>
                </c:pt>
                <c:pt idx="74">
                  <c:v>-4.9919000000000002</c:v>
                </c:pt>
                <c:pt idx="75">
                  <c:v>-4.8242799999999999</c:v>
                </c:pt>
                <c:pt idx="76">
                  <c:v>-4.66845</c:v>
                </c:pt>
                <c:pt idx="77">
                  <c:v>-4.5233800000000004</c:v>
                </c:pt>
                <c:pt idx="78">
                  <c:v>-4.3881100000000002</c:v>
                </c:pt>
                <c:pt idx="79">
                  <c:v>-4.2617900000000004</c:v>
                </c:pt>
                <c:pt idx="80">
                  <c:v>-4.1436299999999999</c:v>
                </c:pt>
                <c:pt idx="81">
                  <c:v>-4.0328999999999997</c:v>
                </c:pt>
                <c:pt idx="82">
                  <c:v>-3.9289700000000001</c:v>
                </c:pt>
                <c:pt idx="83">
                  <c:v>-3.8312200000000001</c:v>
                </c:pt>
                <c:pt idx="84">
                  <c:v>-3.7391200000000002</c:v>
                </c:pt>
                <c:pt idx="85">
                  <c:v>-3.6521699999999999</c:v>
                </c:pt>
                <c:pt idx="86">
                  <c:v>-3.5699100000000001</c:v>
                </c:pt>
                <c:pt idx="87">
                  <c:v>-3.49193</c:v>
                </c:pt>
                <c:pt idx="88">
                  <c:v>-3.4178600000000001</c:v>
                </c:pt>
                <c:pt idx="89">
                  <c:v>-3.34734</c:v>
                </c:pt>
                <c:pt idx="90">
                  <c:v>-3.2800799999999999</c:v>
                </c:pt>
                <c:pt idx="91">
                  <c:v>-3.2157800000000001</c:v>
                </c:pt>
                <c:pt idx="92">
                  <c:v>-3.1541800000000002</c:v>
                </c:pt>
                <c:pt idx="93">
                  <c:v>-3.09504</c:v>
                </c:pt>
                <c:pt idx="94">
                  <c:v>-3.0381499999999999</c:v>
                </c:pt>
                <c:pt idx="95">
                  <c:v>-2.9833099999999999</c:v>
                </c:pt>
                <c:pt idx="96">
                  <c:v>-2.9303400000000002</c:v>
                </c:pt>
                <c:pt idx="97">
                  <c:v>-2.8790800000000001</c:v>
                </c:pt>
                <c:pt idx="98">
                  <c:v>-2.8293699999999999</c:v>
                </c:pt>
                <c:pt idx="99">
                  <c:v>-2.7810700000000002</c:v>
                </c:pt>
                <c:pt idx="100">
                  <c:v>-2.73407</c:v>
                </c:pt>
                <c:pt idx="101">
                  <c:v>-2.68825</c:v>
                </c:pt>
                <c:pt idx="102">
                  <c:v>-2.6435</c:v>
                </c:pt>
                <c:pt idx="103">
                  <c:v>-2.5997400000000002</c:v>
                </c:pt>
                <c:pt idx="104">
                  <c:v>-2.55687</c:v>
                </c:pt>
                <c:pt idx="105">
                  <c:v>-2.5148100000000002</c:v>
                </c:pt>
                <c:pt idx="106">
                  <c:v>-2.4735</c:v>
                </c:pt>
                <c:pt idx="107">
                  <c:v>-2.4328699999999999</c:v>
                </c:pt>
                <c:pt idx="108">
                  <c:v>-2.3928600000000002</c:v>
                </c:pt>
                <c:pt idx="109">
                  <c:v>-2.3534099999999998</c:v>
                </c:pt>
                <c:pt idx="110">
                  <c:v>-2.3144800000000001</c:v>
                </c:pt>
                <c:pt idx="111">
                  <c:v>-2.2760099999999999</c:v>
                </c:pt>
                <c:pt idx="112">
                  <c:v>-2.2379799999999999</c:v>
                </c:pt>
                <c:pt idx="113">
                  <c:v>-2.2003300000000001</c:v>
                </c:pt>
                <c:pt idx="114">
                  <c:v>-2.1630400000000001</c:v>
                </c:pt>
                <c:pt idx="115">
                  <c:v>-2.12608</c:v>
                </c:pt>
                <c:pt idx="116">
                  <c:v>-2.08941</c:v>
                </c:pt>
                <c:pt idx="117">
                  <c:v>-2.05301</c:v>
                </c:pt>
                <c:pt idx="118">
                  <c:v>-2.0168599999999999</c:v>
                </c:pt>
                <c:pt idx="119">
                  <c:v>-1.9809300000000001</c:v>
                </c:pt>
                <c:pt idx="120">
                  <c:v>-1.9452100000000001</c:v>
                </c:pt>
                <c:pt idx="121">
                  <c:v>-1.90967</c:v>
                </c:pt>
                <c:pt idx="122">
                  <c:v>-1.8743099999999999</c:v>
                </c:pt>
                <c:pt idx="123">
                  <c:v>-1.8391</c:v>
                </c:pt>
                <c:pt idx="124">
                  <c:v>-1.80403</c:v>
                </c:pt>
                <c:pt idx="125">
                  <c:v>-1.7690900000000001</c:v>
                </c:pt>
                <c:pt idx="126">
                  <c:v>-1.73427</c:v>
                </c:pt>
                <c:pt idx="127">
                  <c:v>-1.69956</c:v>
                </c:pt>
                <c:pt idx="128">
                  <c:v>-1.6649400000000001</c:v>
                </c:pt>
                <c:pt idx="129">
                  <c:v>-1.63042</c:v>
                </c:pt>
                <c:pt idx="130">
                  <c:v>-1.5959700000000001</c:v>
                </c:pt>
                <c:pt idx="131">
                  <c:v>-1.5616000000000001</c:v>
                </c:pt>
                <c:pt idx="132">
                  <c:v>-1.5273000000000001</c:v>
                </c:pt>
                <c:pt idx="133">
                  <c:v>-1.4930600000000001</c:v>
                </c:pt>
                <c:pt idx="134">
                  <c:v>-1.45888</c:v>
                </c:pt>
                <c:pt idx="135">
                  <c:v>-1.42475</c:v>
                </c:pt>
                <c:pt idx="136">
                  <c:v>-1.39066</c:v>
                </c:pt>
                <c:pt idx="137">
                  <c:v>-1.3566199999999999</c:v>
                </c:pt>
                <c:pt idx="138">
                  <c:v>-1.3226199999999999</c:v>
                </c:pt>
                <c:pt idx="139">
                  <c:v>-1.2886500000000001</c:v>
                </c:pt>
                <c:pt idx="140">
                  <c:v>-1.2547200000000001</c:v>
                </c:pt>
                <c:pt idx="141">
                  <c:v>-1.22081</c:v>
                </c:pt>
                <c:pt idx="142">
                  <c:v>-1.18693</c:v>
                </c:pt>
                <c:pt idx="143">
                  <c:v>-1.1530800000000001</c:v>
                </c:pt>
                <c:pt idx="144">
                  <c:v>-1.1192500000000001</c:v>
                </c:pt>
                <c:pt idx="145">
                  <c:v>-1.08544</c:v>
                </c:pt>
                <c:pt idx="146">
                  <c:v>-1.05165</c:v>
                </c:pt>
                <c:pt idx="147">
                  <c:v>-1.0178700000000001</c:v>
                </c:pt>
                <c:pt idx="148">
                  <c:v>-0.98411199999999999</c:v>
                </c:pt>
                <c:pt idx="149">
                  <c:v>-0.95036699999999996</c:v>
                </c:pt>
                <c:pt idx="150">
                  <c:v>-0.91663399999999995</c:v>
                </c:pt>
                <c:pt idx="151">
                  <c:v>-0.88291399999999998</c:v>
                </c:pt>
                <c:pt idx="152">
                  <c:v>-0.84920399999999996</c:v>
                </c:pt>
                <c:pt idx="153">
                  <c:v>-0.81550500000000004</c:v>
                </c:pt>
                <c:pt idx="154">
                  <c:v>-0.78181400000000001</c:v>
                </c:pt>
                <c:pt idx="155">
                  <c:v>-0.74813099999999999</c:v>
                </c:pt>
                <c:pt idx="156">
                  <c:v>-0.71445599999999998</c:v>
                </c:pt>
                <c:pt idx="157">
                  <c:v>-0.68078700000000003</c:v>
                </c:pt>
                <c:pt idx="158">
                  <c:v>-0.64712499999999995</c:v>
                </c:pt>
                <c:pt idx="159">
                  <c:v>-0.61346800000000001</c:v>
                </c:pt>
                <c:pt idx="160">
                  <c:v>-0.57981700000000003</c:v>
                </c:pt>
                <c:pt idx="161">
                  <c:v>-0.54617000000000004</c:v>
                </c:pt>
                <c:pt idx="162">
                  <c:v>-0.51252699999999995</c:v>
                </c:pt>
                <c:pt idx="163">
                  <c:v>-0.47888900000000001</c:v>
                </c:pt>
                <c:pt idx="164">
                  <c:v>-0.44525300000000001</c:v>
                </c:pt>
                <c:pt idx="165">
                  <c:v>-0.41162199999999999</c:v>
                </c:pt>
                <c:pt idx="166">
                  <c:v>-0.37799300000000002</c:v>
                </c:pt>
                <c:pt idx="167">
                  <c:v>-0.34436699999999998</c:v>
                </c:pt>
                <c:pt idx="168">
                  <c:v>-0.31074299999999999</c:v>
                </c:pt>
                <c:pt idx="169">
                  <c:v>-0.27712100000000001</c:v>
                </c:pt>
                <c:pt idx="170">
                  <c:v>-0.243502</c:v>
                </c:pt>
                <c:pt idx="171">
                  <c:v>-0.20988399999999999</c:v>
                </c:pt>
                <c:pt idx="172">
                  <c:v>-0.17626900000000001</c:v>
                </c:pt>
                <c:pt idx="173">
                  <c:v>-0.142654</c:v>
                </c:pt>
                <c:pt idx="174">
                  <c:v>-0.109041</c:v>
                </c:pt>
                <c:pt idx="175">
                  <c:v>-7.5429800000000005E-2</c:v>
                </c:pt>
                <c:pt idx="176">
                  <c:v>-4.18194E-2</c:v>
                </c:pt>
                <c:pt idx="177">
                  <c:v>-8.2100999999999997E-3</c:v>
                </c:pt>
                <c:pt idx="178">
                  <c:v>2.5398199999999999E-2</c:v>
                </c:pt>
                <c:pt idx="179">
                  <c:v>5.9005700000000001E-2</c:v>
                </c:pt>
                <c:pt idx="180">
                  <c:v>9.2612299999999995E-2</c:v>
                </c:pt>
                <c:pt idx="181">
                  <c:v>0.126218</c:v>
                </c:pt>
                <c:pt idx="182">
                  <c:v>0.15982299999999999</c:v>
                </c:pt>
                <c:pt idx="183">
                  <c:v>0.19342799999999999</c:v>
                </c:pt>
                <c:pt idx="184">
                  <c:v>0.22703200000000001</c:v>
                </c:pt>
                <c:pt idx="185">
                  <c:v>0.26063599999999998</c:v>
                </c:pt>
                <c:pt idx="186">
                  <c:v>0.29423899999999997</c:v>
                </c:pt>
                <c:pt idx="187">
                  <c:v>0.32784099999999999</c:v>
                </c:pt>
                <c:pt idx="188">
                  <c:v>0.36144300000000001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Sheet2!$J$2</c:f>
              <c:strCache>
                <c:ptCount val="1"/>
                <c:pt idx="0">
                  <c:v>13</c:v>
                </c:pt>
              </c:strCache>
            </c:strRef>
          </c:tx>
          <c:marker>
            <c:symbol val="none"/>
          </c:marker>
          <c:xVal>
            <c:numRef>
              <c:f>Sheet2!$A$3:$A$191</c:f>
              <c:numCache>
                <c:formatCode>General</c:formatCode>
                <c:ptCount val="189"/>
                <c:pt idx="0">
                  <c:v>21.1</c:v>
                </c:pt>
                <c:pt idx="1">
                  <c:v>21.2</c:v>
                </c:pt>
                <c:pt idx="2">
                  <c:v>21.3</c:v>
                </c:pt>
                <c:pt idx="3">
                  <c:v>21.4</c:v>
                </c:pt>
                <c:pt idx="4">
                  <c:v>21.5</c:v>
                </c:pt>
                <c:pt idx="5">
                  <c:v>21.6</c:v>
                </c:pt>
                <c:pt idx="6">
                  <c:v>21.7</c:v>
                </c:pt>
                <c:pt idx="7">
                  <c:v>21.8</c:v>
                </c:pt>
                <c:pt idx="8">
                  <c:v>21.9</c:v>
                </c:pt>
                <c:pt idx="9">
                  <c:v>22</c:v>
                </c:pt>
                <c:pt idx="10">
                  <c:v>22.1</c:v>
                </c:pt>
                <c:pt idx="11">
                  <c:v>22.2</c:v>
                </c:pt>
                <c:pt idx="12">
                  <c:v>22.3</c:v>
                </c:pt>
                <c:pt idx="13">
                  <c:v>22.4</c:v>
                </c:pt>
                <c:pt idx="14">
                  <c:v>22.5</c:v>
                </c:pt>
                <c:pt idx="15">
                  <c:v>22.6</c:v>
                </c:pt>
                <c:pt idx="16">
                  <c:v>22.7</c:v>
                </c:pt>
                <c:pt idx="17">
                  <c:v>22.8</c:v>
                </c:pt>
                <c:pt idx="18">
                  <c:v>22.9</c:v>
                </c:pt>
                <c:pt idx="19">
                  <c:v>23</c:v>
                </c:pt>
                <c:pt idx="20">
                  <c:v>23.1</c:v>
                </c:pt>
                <c:pt idx="21">
                  <c:v>23.2</c:v>
                </c:pt>
                <c:pt idx="22">
                  <c:v>23.3</c:v>
                </c:pt>
                <c:pt idx="23">
                  <c:v>23.4</c:v>
                </c:pt>
                <c:pt idx="24">
                  <c:v>23.5</c:v>
                </c:pt>
                <c:pt idx="25">
                  <c:v>23.6</c:v>
                </c:pt>
                <c:pt idx="26">
                  <c:v>23.7</c:v>
                </c:pt>
                <c:pt idx="27">
                  <c:v>23.8</c:v>
                </c:pt>
                <c:pt idx="28">
                  <c:v>23.9</c:v>
                </c:pt>
                <c:pt idx="29">
                  <c:v>24</c:v>
                </c:pt>
                <c:pt idx="30">
                  <c:v>24.1</c:v>
                </c:pt>
                <c:pt idx="31">
                  <c:v>24.2</c:v>
                </c:pt>
                <c:pt idx="32">
                  <c:v>24.3</c:v>
                </c:pt>
                <c:pt idx="33">
                  <c:v>24.4</c:v>
                </c:pt>
                <c:pt idx="34">
                  <c:v>24.5</c:v>
                </c:pt>
                <c:pt idx="35">
                  <c:v>24.6</c:v>
                </c:pt>
                <c:pt idx="36">
                  <c:v>24.7</c:v>
                </c:pt>
                <c:pt idx="37">
                  <c:v>24.8</c:v>
                </c:pt>
                <c:pt idx="38">
                  <c:v>24.9</c:v>
                </c:pt>
                <c:pt idx="39">
                  <c:v>25</c:v>
                </c:pt>
                <c:pt idx="40">
                  <c:v>25.1</c:v>
                </c:pt>
                <c:pt idx="41">
                  <c:v>25.2</c:v>
                </c:pt>
                <c:pt idx="42">
                  <c:v>25.3</c:v>
                </c:pt>
                <c:pt idx="43">
                  <c:v>25.4</c:v>
                </c:pt>
                <c:pt idx="44">
                  <c:v>25.5</c:v>
                </c:pt>
                <c:pt idx="45">
                  <c:v>25.6</c:v>
                </c:pt>
                <c:pt idx="46">
                  <c:v>25.7</c:v>
                </c:pt>
                <c:pt idx="47">
                  <c:v>25.8</c:v>
                </c:pt>
                <c:pt idx="48">
                  <c:v>25.9</c:v>
                </c:pt>
                <c:pt idx="49">
                  <c:v>26</c:v>
                </c:pt>
                <c:pt idx="50">
                  <c:v>26.1</c:v>
                </c:pt>
                <c:pt idx="51">
                  <c:v>26.2</c:v>
                </c:pt>
                <c:pt idx="52">
                  <c:v>26.3</c:v>
                </c:pt>
                <c:pt idx="53">
                  <c:v>26.4</c:v>
                </c:pt>
                <c:pt idx="54">
                  <c:v>26.5</c:v>
                </c:pt>
                <c:pt idx="55">
                  <c:v>26.6</c:v>
                </c:pt>
                <c:pt idx="56">
                  <c:v>26.7</c:v>
                </c:pt>
                <c:pt idx="57">
                  <c:v>26.8</c:v>
                </c:pt>
                <c:pt idx="58">
                  <c:v>26.9</c:v>
                </c:pt>
                <c:pt idx="59">
                  <c:v>27</c:v>
                </c:pt>
                <c:pt idx="60">
                  <c:v>27.1</c:v>
                </c:pt>
                <c:pt idx="61">
                  <c:v>27.2</c:v>
                </c:pt>
                <c:pt idx="62">
                  <c:v>27.3</c:v>
                </c:pt>
                <c:pt idx="63">
                  <c:v>27.4</c:v>
                </c:pt>
                <c:pt idx="64">
                  <c:v>27.5</c:v>
                </c:pt>
                <c:pt idx="65">
                  <c:v>27.6</c:v>
                </c:pt>
                <c:pt idx="66">
                  <c:v>27.7</c:v>
                </c:pt>
                <c:pt idx="67">
                  <c:v>27.8</c:v>
                </c:pt>
                <c:pt idx="68">
                  <c:v>27.9</c:v>
                </c:pt>
                <c:pt idx="69">
                  <c:v>28</c:v>
                </c:pt>
                <c:pt idx="70">
                  <c:v>28.1</c:v>
                </c:pt>
                <c:pt idx="71">
                  <c:v>28.2</c:v>
                </c:pt>
                <c:pt idx="72">
                  <c:v>28.3</c:v>
                </c:pt>
                <c:pt idx="73">
                  <c:v>28.4</c:v>
                </c:pt>
                <c:pt idx="74">
                  <c:v>28.5</c:v>
                </c:pt>
                <c:pt idx="75">
                  <c:v>28.6</c:v>
                </c:pt>
                <c:pt idx="76">
                  <c:v>28.7</c:v>
                </c:pt>
                <c:pt idx="77">
                  <c:v>28.8</c:v>
                </c:pt>
                <c:pt idx="78">
                  <c:v>28.9</c:v>
                </c:pt>
                <c:pt idx="79">
                  <c:v>29</c:v>
                </c:pt>
                <c:pt idx="80">
                  <c:v>29.1</c:v>
                </c:pt>
                <c:pt idx="81">
                  <c:v>29.2</c:v>
                </c:pt>
                <c:pt idx="82">
                  <c:v>29.3</c:v>
                </c:pt>
                <c:pt idx="83">
                  <c:v>29.4</c:v>
                </c:pt>
                <c:pt idx="84">
                  <c:v>29.5</c:v>
                </c:pt>
                <c:pt idx="85">
                  <c:v>29.6</c:v>
                </c:pt>
                <c:pt idx="86">
                  <c:v>29.7</c:v>
                </c:pt>
                <c:pt idx="87">
                  <c:v>29.8</c:v>
                </c:pt>
                <c:pt idx="88">
                  <c:v>29.9</c:v>
                </c:pt>
                <c:pt idx="89">
                  <c:v>30</c:v>
                </c:pt>
                <c:pt idx="90">
                  <c:v>30.1</c:v>
                </c:pt>
                <c:pt idx="91">
                  <c:v>30.2</c:v>
                </c:pt>
                <c:pt idx="92">
                  <c:v>30.3</c:v>
                </c:pt>
                <c:pt idx="93">
                  <c:v>30.4</c:v>
                </c:pt>
                <c:pt idx="94">
                  <c:v>30.5</c:v>
                </c:pt>
                <c:pt idx="95">
                  <c:v>30.6</c:v>
                </c:pt>
                <c:pt idx="96">
                  <c:v>30.7</c:v>
                </c:pt>
                <c:pt idx="97">
                  <c:v>30.8</c:v>
                </c:pt>
                <c:pt idx="98">
                  <c:v>30.9</c:v>
                </c:pt>
                <c:pt idx="99">
                  <c:v>31</c:v>
                </c:pt>
                <c:pt idx="100">
                  <c:v>31.1</c:v>
                </c:pt>
                <c:pt idx="101">
                  <c:v>31.2</c:v>
                </c:pt>
                <c:pt idx="102">
                  <c:v>31.3</c:v>
                </c:pt>
                <c:pt idx="103">
                  <c:v>31.4</c:v>
                </c:pt>
                <c:pt idx="104">
                  <c:v>31.5</c:v>
                </c:pt>
                <c:pt idx="105">
                  <c:v>31.6</c:v>
                </c:pt>
                <c:pt idx="106">
                  <c:v>31.7</c:v>
                </c:pt>
                <c:pt idx="107">
                  <c:v>31.8</c:v>
                </c:pt>
                <c:pt idx="108">
                  <c:v>31.9</c:v>
                </c:pt>
                <c:pt idx="109">
                  <c:v>32</c:v>
                </c:pt>
                <c:pt idx="110">
                  <c:v>32.1</c:v>
                </c:pt>
                <c:pt idx="111">
                  <c:v>32.200000000000003</c:v>
                </c:pt>
                <c:pt idx="112">
                  <c:v>32.299999999999997</c:v>
                </c:pt>
                <c:pt idx="113">
                  <c:v>32.4</c:v>
                </c:pt>
                <c:pt idx="114">
                  <c:v>32.5</c:v>
                </c:pt>
                <c:pt idx="115">
                  <c:v>32.6</c:v>
                </c:pt>
                <c:pt idx="116">
                  <c:v>32.700000000000003</c:v>
                </c:pt>
                <c:pt idx="117">
                  <c:v>32.799999999999997</c:v>
                </c:pt>
                <c:pt idx="118">
                  <c:v>32.9</c:v>
                </c:pt>
                <c:pt idx="119">
                  <c:v>33</c:v>
                </c:pt>
                <c:pt idx="120">
                  <c:v>33.1</c:v>
                </c:pt>
                <c:pt idx="121">
                  <c:v>33.200000000000003</c:v>
                </c:pt>
                <c:pt idx="122">
                  <c:v>33.299999999999997</c:v>
                </c:pt>
                <c:pt idx="123">
                  <c:v>33.4</c:v>
                </c:pt>
                <c:pt idx="124">
                  <c:v>33.5</c:v>
                </c:pt>
                <c:pt idx="125">
                  <c:v>33.6</c:v>
                </c:pt>
                <c:pt idx="126">
                  <c:v>33.700000000000003</c:v>
                </c:pt>
                <c:pt idx="127">
                  <c:v>33.799999999999997</c:v>
                </c:pt>
                <c:pt idx="128">
                  <c:v>33.9</c:v>
                </c:pt>
                <c:pt idx="129">
                  <c:v>34</c:v>
                </c:pt>
                <c:pt idx="130">
                  <c:v>34.1</c:v>
                </c:pt>
                <c:pt idx="131">
                  <c:v>34.200000000000003</c:v>
                </c:pt>
                <c:pt idx="132">
                  <c:v>34.299999999999997</c:v>
                </c:pt>
                <c:pt idx="133">
                  <c:v>34.4</c:v>
                </c:pt>
                <c:pt idx="134">
                  <c:v>34.5</c:v>
                </c:pt>
                <c:pt idx="135">
                  <c:v>34.6</c:v>
                </c:pt>
                <c:pt idx="136">
                  <c:v>34.700000000000003</c:v>
                </c:pt>
                <c:pt idx="137">
                  <c:v>34.799999999999997</c:v>
                </c:pt>
                <c:pt idx="138">
                  <c:v>34.9</c:v>
                </c:pt>
                <c:pt idx="139">
                  <c:v>35</c:v>
                </c:pt>
                <c:pt idx="140">
                  <c:v>35.1</c:v>
                </c:pt>
                <c:pt idx="141">
                  <c:v>35.200000000000003</c:v>
                </c:pt>
                <c:pt idx="142">
                  <c:v>35.299999999999997</c:v>
                </c:pt>
                <c:pt idx="143">
                  <c:v>35.4</c:v>
                </c:pt>
                <c:pt idx="144">
                  <c:v>35.5</c:v>
                </c:pt>
                <c:pt idx="145">
                  <c:v>35.6</c:v>
                </c:pt>
                <c:pt idx="146">
                  <c:v>35.700000000000003</c:v>
                </c:pt>
                <c:pt idx="147">
                  <c:v>35.799999999999997</c:v>
                </c:pt>
                <c:pt idx="148">
                  <c:v>35.9</c:v>
                </c:pt>
                <c:pt idx="149">
                  <c:v>36</c:v>
                </c:pt>
                <c:pt idx="150">
                  <c:v>36.1</c:v>
                </c:pt>
                <c:pt idx="151">
                  <c:v>36.200000000000003</c:v>
                </c:pt>
                <c:pt idx="152">
                  <c:v>36.299999999999997</c:v>
                </c:pt>
                <c:pt idx="153">
                  <c:v>36.4</c:v>
                </c:pt>
                <c:pt idx="154">
                  <c:v>36.5</c:v>
                </c:pt>
                <c:pt idx="155">
                  <c:v>36.6</c:v>
                </c:pt>
                <c:pt idx="156">
                  <c:v>36.700000000000003</c:v>
                </c:pt>
                <c:pt idx="157">
                  <c:v>36.799999999999997</c:v>
                </c:pt>
                <c:pt idx="158">
                  <c:v>36.9</c:v>
                </c:pt>
                <c:pt idx="159">
                  <c:v>37</c:v>
                </c:pt>
                <c:pt idx="160">
                  <c:v>37.1</c:v>
                </c:pt>
                <c:pt idx="161">
                  <c:v>37.200000000000003</c:v>
                </c:pt>
                <c:pt idx="162">
                  <c:v>37.299999999999997</c:v>
                </c:pt>
                <c:pt idx="163">
                  <c:v>37.4</c:v>
                </c:pt>
                <c:pt idx="164">
                  <c:v>37.5</c:v>
                </c:pt>
                <c:pt idx="165">
                  <c:v>37.6</c:v>
                </c:pt>
                <c:pt idx="166">
                  <c:v>37.700000000000003</c:v>
                </c:pt>
                <c:pt idx="167">
                  <c:v>37.799999999999997</c:v>
                </c:pt>
                <c:pt idx="168">
                  <c:v>37.9</c:v>
                </c:pt>
                <c:pt idx="169">
                  <c:v>38</c:v>
                </c:pt>
                <c:pt idx="170">
                  <c:v>38.1</c:v>
                </c:pt>
                <c:pt idx="171">
                  <c:v>38.200000000000003</c:v>
                </c:pt>
                <c:pt idx="172">
                  <c:v>38.299999999999997</c:v>
                </c:pt>
                <c:pt idx="173">
                  <c:v>38.4</c:v>
                </c:pt>
                <c:pt idx="174">
                  <c:v>38.5</c:v>
                </c:pt>
                <c:pt idx="175">
                  <c:v>38.6</c:v>
                </c:pt>
                <c:pt idx="176">
                  <c:v>38.700000000000003</c:v>
                </c:pt>
                <c:pt idx="177">
                  <c:v>38.799999999999997</c:v>
                </c:pt>
                <c:pt idx="178">
                  <c:v>38.9</c:v>
                </c:pt>
                <c:pt idx="179">
                  <c:v>39</c:v>
                </c:pt>
                <c:pt idx="180">
                  <c:v>39.1</c:v>
                </c:pt>
                <c:pt idx="181">
                  <c:v>39.200000000000003</c:v>
                </c:pt>
                <c:pt idx="182">
                  <c:v>39.299999999999997</c:v>
                </c:pt>
                <c:pt idx="183">
                  <c:v>39.4</c:v>
                </c:pt>
                <c:pt idx="184">
                  <c:v>39.5</c:v>
                </c:pt>
                <c:pt idx="185">
                  <c:v>39.6</c:v>
                </c:pt>
                <c:pt idx="186">
                  <c:v>39.700000000000003</c:v>
                </c:pt>
                <c:pt idx="187">
                  <c:v>39.799999999999997</c:v>
                </c:pt>
                <c:pt idx="188">
                  <c:v>39.9</c:v>
                </c:pt>
              </c:numCache>
            </c:numRef>
          </c:xVal>
          <c:yVal>
            <c:numRef>
              <c:f>Sheet2!$J$3:$J$191</c:f>
              <c:numCache>
                <c:formatCode>General</c:formatCode>
                <c:ptCount val="189"/>
                <c:pt idx="19">
                  <c:v>-301.38400000000001</c:v>
                </c:pt>
                <c:pt idx="20">
                  <c:v>-275.30900000000003</c:v>
                </c:pt>
                <c:pt idx="21">
                  <c:v>-251.52600000000001</c:v>
                </c:pt>
                <c:pt idx="22">
                  <c:v>-229.83199999999999</c:v>
                </c:pt>
                <c:pt idx="23">
                  <c:v>-210.04400000000001</c:v>
                </c:pt>
                <c:pt idx="24">
                  <c:v>-191.994</c:v>
                </c:pt>
                <c:pt idx="25">
                  <c:v>-175.529</c:v>
                </c:pt>
                <c:pt idx="26">
                  <c:v>-160.511</c:v>
                </c:pt>
                <c:pt idx="27">
                  <c:v>-146.81</c:v>
                </c:pt>
                <c:pt idx="28">
                  <c:v>-134.31200000000001</c:v>
                </c:pt>
                <c:pt idx="29">
                  <c:v>-122.911</c:v>
                </c:pt>
                <c:pt idx="30">
                  <c:v>-112.51</c:v>
                </c:pt>
                <c:pt idx="31">
                  <c:v>-103.021</c:v>
                </c:pt>
                <c:pt idx="32">
                  <c:v>-94.363900000000001</c:v>
                </c:pt>
                <c:pt idx="33">
                  <c:v>-86.465599999999995</c:v>
                </c:pt>
                <c:pt idx="34">
                  <c:v>-79.259200000000007</c:v>
                </c:pt>
                <c:pt idx="35">
                  <c:v>-72.683999999999997</c:v>
                </c:pt>
                <c:pt idx="36">
                  <c:v>-66.684299999999993</c:v>
                </c:pt>
                <c:pt idx="37">
                  <c:v>-61.209400000000002</c:v>
                </c:pt>
                <c:pt idx="38">
                  <c:v>-56.213299999999997</c:v>
                </c:pt>
                <c:pt idx="39">
                  <c:v>-51.653799999999997</c:v>
                </c:pt>
                <c:pt idx="40">
                  <c:v>-47.4925</c:v>
                </c:pt>
                <c:pt idx="41">
                  <c:v>-43.694299999999998</c:v>
                </c:pt>
                <c:pt idx="42">
                  <c:v>-40.2273</c:v>
                </c:pt>
                <c:pt idx="43">
                  <c:v>-37.062399999999997</c:v>
                </c:pt>
                <c:pt idx="44">
                  <c:v>-34.172899999999998</c:v>
                </c:pt>
                <c:pt idx="45">
                  <c:v>-31.534700000000001</c:v>
                </c:pt>
                <c:pt idx="46">
                  <c:v>-29.125599999999999</c:v>
                </c:pt>
                <c:pt idx="47">
                  <c:v>-26.9255</c:v>
                </c:pt>
                <c:pt idx="48">
                  <c:v>-24.915900000000001</c:v>
                </c:pt>
                <c:pt idx="49">
                  <c:v>-23.080100000000002</c:v>
                </c:pt>
                <c:pt idx="50">
                  <c:v>-21.402899999999999</c:v>
                </c:pt>
                <c:pt idx="51">
                  <c:v>-19.8703</c:v>
                </c:pt>
                <c:pt idx="52">
                  <c:v>-18.4695</c:v>
                </c:pt>
                <c:pt idx="53">
                  <c:v>-17.1889</c:v>
                </c:pt>
                <c:pt idx="54">
                  <c:v>-16.018000000000001</c:v>
                </c:pt>
                <c:pt idx="55">
                  <c:v>-14.947100000000001</c:v>
                </c:pt>
                <c:pt idx="56">
                  <c:v>-13.967499999999999</c:v>
                </c:pt>
                <c:pt idx="57">
                  <c:v>-13.071</c:v>
                </c:pt>
                <c:pt idx="58">
                  <c:v>-12.250400000000001</c:v>
                </c:pt>
                <c:pt idx="59">
                  <c:v>-11.499000000000001</c:v>
                </c:pt>
                <c:pt idx="60">
                  <c:v>-10.810700000000001</c:v>
                </c:pt>
                <c:pt idx="61">
                  <c:v>-10.18</c:v>
                </c:pt>
                <c:pt idx="62">
                  <c:v>-9.6017299999999999</c:v>
                </c:pt>
                <c:pt idx="63">
                  <c:v>-9.0713600000000003</c:v>
                </c:pt>
                <c:pt idx="64">
                  <c:v>-8.5846400000000003</c:v>
                </c:pt>
                <c:pt idx="65">
                  <c:v>-8.1377400000000009</c:v>
                </c:pt>
                <c:pt idx="66">
                  <c:v>-7.7271599999999996</c:v>
                </c:pt>
                <c:pt idx="67">
                  <c:v>-7.3496899999999998</c:v>
                </c:pt>
                <c:pt idx="68">
                  <c:v>-7.0024300000000004</c:v>
                </c:pt>
                <c:pt idx="69">
                  <c:v>-6.6827199999999998</c:v>
                </c:pt>
                <c:pt idx="70">
                  <c:v>-6.3881300000000003</c:v>
                </c:pt>
                <c:pt idx="71">
                  <c:v>-6.11646</c:v>
                </c:pt>
                <c:pt idx="72">
                  <c:v>-5.8656800000000002</c:v>
                </c:pt>
                <c:pt idx="73">
                  <c:v>-5.6339600000000001</c:v>
                </c:pt>
                <c:pt idx="74">
                  <c:v>-5.4196099999999996</c:v>
                </c:pt>
                <c:pt idx="75">
                  <c:v>-5.2211299999999996</c:v>
                </c:pt>
                <c:pt idx="76">
                  <c:v>-5.0370999999999997</c:v>
                </c:pt>
                <c:pt idx="77">
                  <c:v>-4.86625</c:v>
                </c:pt>
                <c:pt idx="78">
                  <c:v>-4.7074299999999996</c:v>
                </c:pt>
                <c:pt idx="79">
                  <c:v>-4.5595699999999999</c:v>
                </c:pt>
                <c:pt idx="80">
                  <c:v>-4.4217199999999997</c:v>
                </c:pt>
                <c:pt idx="81">
                  <c:v>-4.2929899999999996</c:v>
                </c:pt>
                <c:pt idx="82">
                  <c:v>-4.17258</c:v>
                </c:pt>
                <c:pt idx="83">
                  <c:v>-4.0597500000000002</c:v>
                </c:pt>
                <c:pt idx="84">
                  <c:v>-3.9538500000000001</c:v>
                </c:pt>
                <c:pt idx="85">
                  <c:v>-3.85425</c:v>
                </c:pt>
                <c:pt idx="86">
                  <c:v>-3.7604099999999998</c:v>
                </c:pt>
                <c:pt idx="87">
                  <c:v>-3.6718199999999999</c:v>
                </c:pt>
                <c:pt idx="88">
                  <c:v>-3.5880200000000002</c:v>
                </c:pt>
                <c:pt idx="89">
                  <c:v>-3.5085799999999998</c:v>
                </c:pt>
                <c:pt idx="90">
                  <c:v>-3.4331299999999998</c:v>
                </c:pt>
                <c:pt idx="91">
                  <c:v>-3.3613</c:v>
                </c:pt>
                <c:pt idx="92">
                  <c:v>-3.2927900000000001</c:v>
                </c:pt>
                <c:pt idx="93">
                  <c:v>-3.2273000000000001</c:v>
                </c:pt>
                <c:pt idx="94">
                  <c:v>-3.1645599999999998</c:v>
                </c:pt>
                <c:pt idx="95">
                  <c:v>-3.1043400000000001</c:v>
                </c:pt>
                <c:pt idx="96">
                  <c:v>-3.0464000000000002</c:v>
                </c:pt>
                <c:pt idx="97">
                  <c:v>-2.9905599999999999</c:v>
                </c:pt>
                <c:pt idx="98">
                  <c:v>-2.93662</c:v>
                </c:pt>
                <c:pt idx="99">
                  <c:v>-2.88442</c:v>
                </c:pt>
                <c:pt idx="100">
                  <c:v>-2.8338100000000002</c:v>
                </c:pt>
                <c:pt idx="101">
                  <c:v>-2.78464</c:v>
                </c:pt>
                <c:pt idx="102">
                  <c:v>-2.7367900000000001</c:v>
                </c:pt>
                <c:pt idx="103">
                  <c:v>-2.69014</c:v>
                </c:pt>
                <c:pt idx="104">
                  <c:v>-2.64459</c:v>
                </c:pt>
                <c:pt idx="105">
                  <c:v>-2.6000399999999999</c:v>
                </c:pt>
                <c:pt idx="106">
                  <c:v>-2.5564</c:v>
                </c:pt>
                <c:pt idx="107">
                  <c:v>-2.5135900000000002</c:v>
                </c:pt>
                <c:pt idx="108">
                  <c:v>-2.4715500000000001</c:v>
                </c:pt>
                <c:pt idx="109">
                  <c:v>-2.4301900000000001</c:v>
                </c:pt>
                <c:pt idx="110">
                  <c:v>-2.3894700000000002</c:v>
                </c:pt>
                <c:pt idx="111">
                  <c:v>-2.3493200000000001</c:v>
                </c:pt>
                <c:pt idx="112">
                  <c:v>-2.3096899999999998</c:v>
                </c:pt>
                <c:pt idx="113">
                  <c:v>-2.2705500000000001</c:v>
                </c:pt>
                <c:pt idx="114">
                  <c:v>-2.23184</c:v>
                </c:pt>
                <c:pt idx="115">
                  <c:v>-2.19353</c:v>
                </c:pt>
                <c:pt idx="116">
                  <c:v>-2.1555800000000001</c:v>
                </c:pt>
                <c:pt idx="117">
                  <c:v>-2.1179600000000001</c:v>
                </c:pt>
                <c:pt idx="118">
                  <c:v>-2.0806499999999999</c:v>
                </c:pt>
                <c:pt idx="119">
                  <c:v>-2.0436100000000001</c:v>
                </c:pt>
                <c:pt idx="120">
                  <c:v>-2.0068199999999998</c:v>
                </c:pt>
                <c:pt idx="121">
                  <c:v>-1.9702599999999999</c:v>
                </c:pt>
                <c:pt idx="122">
                  <c:v>-1.93391</c:v>
                </c:pt>
                <c:pt idx="123">
                  <c:v>-1.89775</c:v>
                </c:pt>
                <c:pt idx="124">
                  <c:v>-1.8617699999999999</c:v>
                </c:pt>
                <c:pt idx="125">
                  <c:v>-1.8259399999999999</c:v>
                </c:pt>
                <c:pt idx="126">
                  <c:v>-1.79026</c:v>
                </c:pt>
                <c:pt idx="127">
                  <c:v>-1.75471</c:v>
                </c:pt>
                <c:pt idx="128">
                  <c:v>-1.7192799999999999</c:v>
                </c:pt>
                <c:pt idx="129">
                  <c:v>-1.6839500000000001</c:v>
                </c:pt>
                <c:pt idx="130">
                  <c:v>-1.64873</c:v>
                </c:pt>
                <c:pt idx="131">
                  <c:v>-1.6135999999999999</c:v>
                </c:pt>
                <c:pt idx="132">
                  <c:v>-1.57856</c:v>
                </c:pt>
                <c:pt idx="133">
                  <c:v>-1.54359</c:v>
                </c:pt>
                <c:pt idx="134">
                  <c:v>-1.5086900000000001</c:v>
                </c:pt>
                <c:pt idx="135">
                  <c:v>-1.4738500000000001</c:v>
                </c:pt>
                <c:pt idx="136">
                  <c:v>-1.4390700000000001</c:v>
                </c:pt>
                <c:pt idx="137">
                  <c:v>-1.4043399999999999</c:v>
                </c:pt>
                <c:pt idx="138">
                  <c:v>-1.3696600000000001</c:v>
                </c:pt>
                <c:pt idx="139">
                  <c:v>-1.3350200000000001</c:v>
                </c:pt>
                <c:pt idx="140">
                  <c:v>-1.30043</c:v>
                </c:pt>
                <c:pt idx="141">
                  <c:v>-1.2658700000000001</c:v>
                </c:pt>
                <c:pt idx="142">
                  <c:v>-1.2313400000000001</c:v>
                </c:pt>
                <c:pt idx="143">
                  <c:v>-1.1968399999999999</c:v>
                </c:pt>
                <c:pt idx="144">
                  <c:v>-1.1623699999999999</c:v>
                </c:pt>
                <c:pt idx="145">
                  <c:v>-1.1279300000000001</c:v>
                </c:pt>
                <c:pt idx="146">
                  <c:v>-1.09351</c:v>
                </c:pt>
                <c:pt idx="147">
                  <c:v>-1.05911</c:v>
                </c:pt>
                <c:pt idx="148">
                  <c:v>-1.0247299999999999</c:v>
                </c:pt>
                <c:pt idx="149">
                  <c:v>-0.99036199999999996</c:v>
                </c:pt>
                <c:pt idx="150">
                  <c:v>-0.956013</c:v>
                </c:pt>
                <c:pt idx="151">
                  <c:v>-0.92168000000000005</c:v>
                </c:pt>
                <c:pt idx="152">
                  <c:v>-0.88735900000000001</c:v>
                </c:pt>
                <c:pt idx="153">
                  <c:v>-0.85304999999999997</c:v>
                </c:pt>
                <c:pt idx="154">
                  <c:v>-0.81875299999999995</c:v>
                </c:pt>
                <c:pt idx="155">
                  <c:v>-0.78446499999999997</c:v>
                </c:pt>
                <c:pt idx="156">
                  <c:v>-0.75018700000000005</c:v>
                </c:pt>
                <c:pt idx="157">
                  <c:v>-0.71591700000000003</c:v>
                </c:pt>
                <c:pt idx="158">
                  <c:v>-0.68165399999999998</c:v>
                </c:pt>
                <c:pt idx="159">
                  <c:v>-0.64739800000000003</c:v>
                </c:pt>
                <c:pt idx="160">
                  <c:v>-0.61314900000000006</c:v>
                </c:pt>
                <c:pt idx="161">
                  <c:v>-0.578905</c:v>
                </c:pt>
                <c:pt idx="162">
                  <c:v>-0.54466700000000001</c:v>
                </c:pt>
                <c:pt idx="163">
                  <c:v>-0.51043400000000005</c:v>
                </c:pt>
                <c:pt idx="164">
                  <c:v>-0.47620400000000002</c:v>
                </c:pt>
                <c:pt idx="165">
                  <c:v>-0.44197900000000001</c:v>
                </c:pt>
                <c:pt idx="166">
                  <c:v>-0.40775800000000001</c:v>
                </c:pt>
                <c:pt idx="167">
                  <c:v>-0.37353900000000001</c:v>
                </c:pt>
                <c:pt idx="168">
                  <c:v>-0.33932400000000001</c:v>
                </c:pt>
                <c:pt idx="169">
                  <c:v>-0.30511199999999999</c:v>
                </c:pt>
                <c:pt idx="170">
                  <c:v>-0.27090199999999998</c:v>
                </c:pt>
                <c:pt idx="171">
                  <c:v>-0.23669399999999999</c:v>
                </c:pt>
                <c:pt idx="172">
                  <c:v>-0.202488</c:v>
                </c:pt>
                <c:pt idx="173">
                  <c:v>-0.16828499999999999</c:v>
                </c:pt>
                <c:pt idx="174">
                  <c:v>-0.13408300000000001</c:v>
                </c:pt>
                <c:pt idx="175">
                  <c:v>-9.9882499999999999E-2</c:v>
                </c:pt>
                <c:pt idx="176">
                  <c:v>-6.5683599999999995E-2</c:v>
                </c:pt>
                <c:pt idx="177">
                  <c:v>-3.1486E-2</c:v>
                </c:pt>
                <c:pt idx="178">
                  <c:v>2.7103600000000002E-3</c:v>
                </c:pt>
                <c:pt idx="179">
                  <c:v>3.69057E-2</c:v>
                </c:pt>
                <c:pt idx="180">
                  <c:v>7.1099899999999994E-2</c:v>
                </c:pt>
                <c:pt idx="181">
                  <c:v>0.105293</c:v>
                </c:pt>
                <c:pt idx="182">
                  <c:v>0.139486</c:v>
                </c:pt>
                <c:pt idx="183">
                  <c:v>0.173678</c:v>
                </c:pt>
                <c:pt idx="184">
                  <c:v>0.207869</c:v>
                </c:pt>
                <c:pt idx="185">
                  <c:v>0.242059</c:v>
                </c:pt>
                <c:pt idx="186">
                  <c:v>0.27624900000000002</c:v>
                </c:pt>
                <c:pt idx="187">
                  <c:v>0.31043799999999999</c:v>
                </c:pt>
                <c:pt idx="188">
                  <c:v>0.34462700000000002</c:v>
                </c:pt>
              </c:numCache>
            </c:numRef>
          </c:yVal>
          <c:smooth val="1"/>
        </c:ser>
        <c:ser>
          <c:idx val="9"/>
          <c:order val="9"/>
          <c:tx>
            <c:strRef>
              <c:f>Sheet2!$K$2</c:f>
              <c:strCache>
                <c:ptCount val="1"/>
                <c:pt idx="0">
                  <c:v>14</c:v>
                </c:pt>
              </c:strCache>
            </c:strRef>
          </c:tx>
          <c:marker>
            <c:symbol val="none"/>
          </c:marker>
          <c:xVal>
            <c:numRef>
              <c:f>Sheet2!$A$3:$A$191</c:f>
              <c:numCache>
                <c:formatCode>General</c:formatCode>
                <c:ptCount val="189"/>
                <c:pt idx="0">
                  <c:v>21.1</c:v>
                </c:pt>
                <c:pt idx="1">
                  <c:v>21.2</c:v>
                </c:pt>
                <c:pt idx="2">
                  <c:v>21.3</c:v>
                </c:pt>
                <c:pt idx="3">
                  <c:v>21.4</c:v>
                </c:pt>
                <c:pt idx="4">
                  <c:v>21.5</c:v>
                </c:pt>
                <c:pt idx="5">
                  <c:v>21.6</c:v>
                </c:pt>
                <c:pt idx="6">
                  <c:v>21.7</c:v>
                </c:pt>
                <c:pt idx="7">
                  <c:v>21.8</c:v>
                </c:pt>
                <c:pt idx="8">
                  <c:v>21.9</c:v>
                </c:pt>
                <c:pt idx="9">
                  <c:v>22</c:v>
                </c:pt>
                <c:pt idx="10">
                  <c:v>22.1</c:v>
                </c:pt>
                <c:pt idx="11">
                  <c:v>22.2</c:v>
                </c:pt>
                <c:pt idx="12">
                  <c:v>22.3</c:v>
                </c:pt>
                <c:pt idx="13">
                  <c:v>22.4</c:v>
                </c:pt>
                <c:pt idx="14">
                  <c:v>22.5</c:v>
                </c:pt>
                <c:pt idx="15">
                  <c:v>22.6</c:v>
                </c:pt>
                <c:pt idx="16">
                  <c:v>22.7</c:v>
                </c:pt>
                <c:pt idx="17">
                  <c:v>22.8</c:v>
                </c:pt>
                <c:pt idx="18">
                  <c:v>22.9</c:v>
                </c:pt>
                <c:pt idx="19">
                  <c:v>23</c:v>
                </c:pt>
                <c:pt idx="20">
                  <c:v>23.1</c:v>
                </c:pt>
                <c:pt idx="21">
                  <c:v>23.2</c:v>
                </c:pt>
                <c:pt idx="22">
                  <c:v>23.3</c:v>
                </c:pt>
                <c:pt idx="23">
                  <c:v>23.4</c:v>
                </c:pt>
                <c:pt idx="24">
                  <c:v>23.5</c:v>
                </c:pt>
                <c:pt idx="25">
                  <c:v>23.6</c:v>
                </c:pt>
                <c:pt idx="26">
                  <c:v>23.7</c:v>
                </c:pt>
                <c:pt idx="27">
                  <c:v>23.8</c:v>
                </c:pt>
                <c:pt idx="28">
                  <c:v>23.9</c:v>
                </c:pt>
                <c:pt idx="29">
                  <c:v>24</c:v>
                </c:pt>
                <c:pt idx="30">
                  <c:v>24.1</c:v>
                </c:pt>
                <c:pt idx="31">
                  <c:v>24.2</c:v>
                </c:pt>
                <c:pt idx="32">
                  <c:v>24.3</c:v>
                </c:pt>
                <c:pt idx="33">
                  <c:v>24.4</c:v>
                </c:pt>
                <c:pt idx="34">
                  <c:v>24.5</c:v>
                </c:pt>
                <c:pt idx="35">
                  <c:v>24.6</c:v>
                </c:pt>
                <c:pt idx="36">
                  <c:v>24.7</c:v>
                </c:pt>
                <c:pt idx="37">
                  <c:v>24.8</c:v>
                </c:pt>
                <c:pt idx="38">
                  <c:v>24.9</c:v>
                </c:pt>
                <c:pt idx="39">
                  <c:v>25</c:v>
                </c:pt>
                <c:pt idx="40">
                  <c:v>25.1</c:v>
                </c:pt>
                <c:pt idx="41">
                  <c:v>25.2</c:v>
                </c:pt>
                <c:pt idx="42">
                  <c:v>25.3</c:v>
                </c:pt>
                <c:pt idx="43">
                  <c:v>25.4</c:v>
                </c:pt>
                <c:pt idx="44">
                  <c:v>25.5</c:v>
                </c:pt>
                <c:pt idx="45">
                  <c:v>25.6</c:v>
                </c:pt>
                <c:pt idx="46">
                  <c:v>25.7</c:v>
                </c:pt>
                <c:pt idx="47">
                  <c:v>25.8</c:v>
                </c:pt>
                <c:pt idx="48">
                  <c:v>25.9</c:v>
                </c:pt>
                <c:pt idx="49">
                  <c:v>26</c:v>
                </c:pt>
                <c:pt idx="50">
                  <c:v>26.1</c:v>
                </c:pt>
                <c:pt idx="51">
                  <c:v>26.2</c:v>
                </c:pt>
                <c:pt idx="52">
                  <c:v>26.3</c:v>
                </c:pt>
                <c:pt idx="53">
                  <c:v>26.4</c:v>
                </c:pt>
                <c:pt idx="54">
                  <c:v>26.5</c:v>
                </c:pt>
                <c:pt idx="55">
                  <c:v>26.6</c:v>
                </c:pt>
                <c:pt idx="56">
                  <c:v>26.7</c:v>
                </c:pt>
                <c:pt idx="57">
                  <c:v>26.8</c:v>
                </c:pt>
                <c:pt idx="58">
                  <c:v>26.9</c:v>
                </c:pt>
                <c:pt idx="59">
                  <c:v>27</c:v>
                </c:pt>
                <c:pt idx="60">
                  <c:v>27.1</c:v>
                </c:pt>
                <c:pt idx="61">
                  <c:v>27.2</c:v>
                </c:pt>
                <c:pt idx="62">
                  <c:v>27.3</c:v>
                </c:pt>
                <c:pt idx="63">
                  <c:v>27.4</c:v>
                </c:pt>
                <c:pt idx="64">
                  <c:v>27.5</c:v>
                </c:pt>
                <c:pt idx="65">
                  <c:v>27.6</c:v>
                </c:pt>
                <c:pt idx="66">
                  <c:v>27.7</c:v>
                </c:pt>
                <c:pt idx="67">
                  <c:v>27.8</c:v>
                </c:pt>
                <c:pt idx="68">
                  <c:v>27.9</c:v>
                </c:pt>
                <c:pt idx="69">
                  <c:v>28</c:v>
                </c:pt>
                <c:pt idx="70">
                  <c:v>28.1</c:v>
                </c:pt>
                <c:pt idx="71">
                  <c:v>28.2</c:v>
                </c:pt>
                <c:pt idx="72">
                  <c:v>28.3</c:v>
                </c:pt>
                <c:pt idx="73">
                  <c:v>28.4</c:v>
                </c:pt>
                <c:pt idx="74">
                  <c:v>28.5</c:v>
                </c:pt>
                <c:pt idx="75">
                  <c:v>28.6</c:v>
                </c:pt>
                <c:pt idx="76">
                  <c:v>28.7</c:v>
                </c:pt>
                <c:pt idx="77">
                  <c:v>28.8</c:v>
                </c:pt>
                <c:pt idx="78">
                  <c:v>28.9</c:v>
                </c:pt>
                <c:pt idx="79">
                  <c:v>29</c:v>
                </c:pt>
                <c:pt idx="80">
                  <c:v>29.1</c:v>
                </c:pt>
                <c:pt idx="81">
                  <c:v>29.2</c:v>
                </c:pt>
                <c:pt idx="82">
                  <c:v>29.3</c:v>
                </c:pt>
                <c:pt idx="83">
                  <c:v>29.4</c:v>
                </c:pt>
                <c:pt idx="84">
                  <c:v>29.5</c:v>
                </c:pt>
                <c:pt idx="85">
                  <c:v>29.6</c:v>
                </c:pt>
                <c:pt idx="86">
                  <c:v>29.7</c:v>
                </c:pt>
                <c:pt idx="87">
                  <c:v>29.8</c:v>
                </c:pt>
                <c:pt idx="88">
                  <c:v>29.9</c:v>
                </c:pt>
                <c:pt idx="89">
                  <c:v>30</c:v>
                </c:pt>
                <c:pt idx="90">
                  <c:v>30.1</c:v>
                </c:pt>
                <c:pt idx="91">
                  <c:v>30.2</c:v>
                </c:pt>
                <c:pt idx="92">
                  <c:v>30.3</c:v>
                </c:pt>
                <c:pt idx="93">
                  <c:v>30.4</c:v>
                </c:pt>
                <c:pt idx="94">
                  <c:v>30.5</c:v>
                </c:pt>
                <c:pt idx="95">
                  <c:v>30.6</c:v>
                </c:pt>
                <c:pt idx="96">
                  <c:v>30.7</c:v>
                </c:pt>
                <c:pt idx="97">
                  <c:v>30.8</c:v>
                </c:pt>
                <c:pt idx="98">
                  <c:v>30.9</c:v>
                </c:pt>
                <c:pt idx="99">
                  <c:v>31</c:v>
                </c:pt>
                <c:pt idx="100">
                  <c:v>31.1</c:v>
                </c:pt>
                <c:pt idx="101">
                  <c:v>31.2</c:v>
                </c:pt>
                <c:pt idx="102">
                  <c:v>31.3</c:v>
                </c:pt>
                <c:pt idx="103">
                  <c:v>31.4</c:v>
                </c:pt>
                <c:pt idx="104">
                  <c:v>31.5</c:v>
                </c:pt>
                <c:pt idx="105">
                  <c:v>31.6</c:v>
                </c:pt>
                <c:pt idx="106">
                  <c:v>31.7</c:v>
                </c:pt>
                <c:pt idx="107">
                  <c:v>31.8</c:v>
                </c:pt>
                <c:pt idx="108">
                  <c:v>31.9</c:v>
                </c:pt>
                <c:pt idx="109">
                  <c:v>32</c:v>
                </c:pt>
                <c:pt idx="110">
                  <c:v>32.1</c:v>
                </c:pt>
                <c:pt idx="111">
                  <c:v>32.200000000000003</c:v>
                </c:pt>
                <c:pt idx="112">
                  <c:v>32.299999999999997</c:v>
                </c:pt>
                <c:pt idx="113">
                  <c:v>32.4</c:v>
                </c:pt>
                <c:pt idx="114">
                  <c:v>32.5</c:v>
                </c:pt>
                <c:pt idx="115">
                  <c:v>32.6</c:v>
                </c:pt>
                <c:pt idx="116">
                  <c:v>32.700000000000003</c:v>
                </c:pt>
                <c:pt idx="117">
                  <c:v>32.799999999999997</c:v>
                </c:pt>
                <c:pt idx="118">
                  <c:v>32.9</c:v>
                </c:pt>
                <c:pt idx="119">
                  <c:v>33</c:v>
                </c:pt>
                <c:pt idx="120">
                  <c:v>33.1</c:v>
                </c:pt>
                <c:pt idx="121">
                  <c:v>33.200000000000003</c:v>
                </c:pt>
                <c:pt idx="122">
                  <c:v>33.299999999999997</c:v>
                </c:pt>
                <c:pt idx="123">
                  <c:v>33.4</c:v>
                </c:pt>
                <c:pt idx="124">
                  <c:v>33.5</c:v>
                </c:pt>
                <c:pt idx="125">
                  <c:v>33.6</c:v>
                </c:pt>
                <c:pt idx="126">
                  <c:v>33.700000000000003</c:v>
                </c:pt>
                <c:pt idx="127">
                  <c:v>33.799999999999997</c:v>
                </c:pt>
                <c:pt idx="128">
                  <c:v>33.9</c:v>
                </c:pt>
                <c:pt idx="129">
                  <c:v>34</c:v>
                </c:pt>
                <c:pt idx="130">
                  <c:v>34.1</c:v>
                </c:pt>
                <c:pt idx="131">
                  <c:v>34.200000000000003</c:v>
                </c:pt>
                <c:pt idx="132">
                  <c:v>34.299999999999997</c:v>
                </c:pt>
                <c:pt idx="133">
                  <c:v>34.4</c:v>
                </c:pt>
                <c:pt idx="134">
                  <c:v>34.5</c:v>
                </c:pt>
                <c:pt idx="135">
                  <c:v>34.6</c:v>
                </c:pt>
                <c:pt idx="136">
                  <c:v>34.700000000000003</c:v>
                </c:pt>
                <c:pt idx="137">
                  <c:v>34.799999999999997</c:v>
                </c:pt>
                <c:pt idx="138">
                  <c:v>34.9</c:v>
                </c:pt>
                <c:pt idx="139">
                  <c:v>35</c:v>
                </c:pt>
                <c:pt idx="140">
                  <c:v>35.1</c:v>
                </c:pt>
                <c:pt idx="141">
                  <c:v>35.200000000000003</c:v>
                </c:pt>
                <c:pt idx="142">
                  <c:v>35.299999999999997</c:v>
                </c:pt>
                <c:pt idx="143">
                  <c:v>35.4</c:v>
                </c:pt>
                <c:pt idx="144">
                  <c:v>35.5</c:v>
                </c:pt>
                <c:pt idx="145">
                  <c:v>35.6</c:v>
                </c:pt>
                <c:pt idx="146">
                  <c:v>35.700000000000003</c:v>
                </c:pt>
                <c:pt idx="147">
                  <c:v>35.799999999999997</c:v>
                </c:pt>
                <c:pt idx="148">
                  <c:v>35.9</c:v>
                </c:pt>
                <c:pt idx="149">
                  <c:v>36</c:v>
                </c:pt>
                <c:pt idx="150">
                  <c:v>36.1</c:v>
                </c:pt>
                <c:pt idx="151">
                  <c:v>36.200000000000003</c:v>
                </c:pt>
                <c:pt idx="152">
                  <c:v>36.299999999999997</c:v>
                </c:pt>
                <c:pt idx="153">
                  <c:v>36.4</c:v>
                </c:pt>
                <c:pt idx="154">
                  <c:v>36.5</c:v>
                </c:pt>
                <c:pt idx="155">
                  <c:v>36.6</c:v>
                </c:pt>
                <c:pt idx="156">
                  <c:v>36.700000000000003</c:v>
                </c:pt>
                <c:pt idx="157">
                  <c:v>36.799999999999997</c:v>
                </c:pt>
                <c:pt idx="158">
                  <c:v>36.9</c:v>
                </c:pt>
                <c:pt idx="159">
                  <c:v>37</c:v>
                </c:pt>
                <c:pt idx="160">
                  <c:v>37.1</c:v>
                </c:pt>
                <c:pt idx="161">
                  <c:v>37.200000000000003</c:v>
                </c:pt>
                <c:pt idx="162">
                  <c:v>37.299999999999997</c:v>
                </c:pt>
                <c:pt idx="163">
                  <c:v>37.4</c:v>
                </c:pt>
                <c:pt idx="164">
                  <c:v>37.5</c:v>
                </c:pt>
                <c:pt idx="165">
                  <c:v>37.6</c:v>
                </c:pt>
                <c:pt idx="166">
                  <c:v>37.700000000000003</c:v>
                </c:pt>
                <c:pt idx="167">
                  <c:v>37.799999999999997</c:v>
                </c:pt>
                <c:pt idx="168">
                  <c:v>37.9</c:v>
                </c:pt>
                <c:pt idx="169">
                  <c:v>38</c:v>
                </c:pt>
                <c:pt idx="170">
                  <c:v>38.1</c:v>
                </c:pt>
                <c:pt idx="171">
                  <c:v>38.200000000000003</c:v>
                </c:pt>
                <c:pt idx="172">
                  <c:v>38.299999999999997</c:v>
                </c:pt>
                <c:pt idx="173">
                  <c:v>38.4</c:v>
                </c:pt>
                <c:pt idx="174">
                  <c:v>38.5</c:v>
                </c:pt>
                <c:pt idx="175">
                  <c:v>38.6</c:v>
                </c:pt>
                <c:pt idx="176">
                  <c:v>38.700000000000003</c:v>
                </c:pt>
                <c:pt idx="177">
                  <c:v>38.799999999999997</c:v>
                </c:pt>
                <c:pt idx="178">
                  <c:v>38.9</c:v>
                </c:pt>
                <c:pt idx="179">
                  <c:v>39</c:v>
                </c:pt>
                <c:pt idx="180">
                  <c:v>39.1</c:v>
                </c:pt>
                <c:pt idx="181">
                  <c:v>39.200000000000003</c:v>
                </c:pt>
                <c:pt idx="182">
                  <c:v>39.299999999999997</c:v>
                </c:pt>
                <c:pt idx="183">
                  <c:v>39.4</c:v>
                </c:pt>
                <c:pt idx="184">
                  <c:v>39.5</c:v>
                </c:pt>
                <c:pt idx="185">
                  <c:v>39.6</c:v>
                </c:pt>
                <c:pt idx="186">
                  <c:v>39.700000000000003</c:v>
                </c:pt>
                <c:pt idx="187">
                  <c:v>39.799999999999997</c:v>
                </c:pt>
                <c:pt idx="188">
                  <c:v>39.9</c:v>
                </c:pt>
              </c:numCache>
            </c:numRef>
          </c:xVal>
          <c:yVal>
            <c:numRef>
              <c:f>Sheet2!$K$3:$K$191</c:f>
              <c:numCache>
                <c:formatCode>General</c:formatCode>
                <c:ptCount val="189"/>
                <c:pt idx="21">
                  <c:v>-307.25700000000001</c:v>
                </c:pt>
                <c:pt idx="22">
                  <c:v>-280.66899999999998</c:v>
                </c:pt>
                <c:pt idx="23">
                  <c:v>-256.41800000000001</c:v>
                </c:pt>
                <c:pt idx="24">
                  <c:v>-234.297</c:v>
                </c:pt>
                <c:pt idx="25">
                  <c:v>-214.12</c:v>
                </c:pt>
                <c:pt idx="26">
                  <c:v>-195.715</c:v>
                </c:pt>
                <c:pt idx="27">
                  <c:v>-178.92599999999999</c:v>
                </c:pt>
                <c:pt idx="28">
                  <c:v>-163.61199999999999</c:v>
                </c:pt>
                <c:pt idx="29">
                  <c:v>-149.642</c:v>
                </c:pt>
                <c:pt idx="30">
                  <c:v>-136.898</c:v>
                </c:pt>
                <c:pt idx="31">
                  <c:v>-125.273</c:v>
                </c:pt>
                <c:pt idx="32">
                  <c:v>-114.667</c:v>
                </c:pt>
                <c:pt idx="33">
                  <c:v>-104.991</c:v>
                </c:pt>
                <c:pt idx="34">
                  <c:v>-96.164000000000001</c:v>
                </c:pt>
                <c:pt idx="35">
                  <c:v>-88.110399999999998</c:v>
                </c:pt>
                <c:pt idx="36">
                  <c:v>-80.762299999999996</c:v>
                </c:pt>
                <c:pt idx="37">
                  <c:v>-74.0578</c:v>
                </c:pt>
                <c:pt idx="38">
                  <c:v>-67.94</c:v>
                </c:pt>
                <c:pt idx="39">
                  <c:v>-62.357599999999998</c:v>
                </c:pt>
                <c:pt idx="40">
                  <c:v>-57.263199999999998</c:v>
                </c:pt>
                <c:pt idx="41">
                  <c:v>-52.614100000000001</c:v>
                </c:pt>
                <c:pt idx="42">
                  <c:v>-48.370899999999999</c:v>
                </c:pt>
                <c:pt idx="43">
                  <c:v>-44.498100000000001</c:v>
                </c:pt>
                <c:pt idx="44">
                  <c:v>-40.963000000000001</c:v>
                </c:pt>
                <c:pt idx="45">
                  <c:v>-37.735799999999998</c:v>
                </c:pt>
                <c:pt idx="46">
                  <c:v>-34.7896</c:v>
                </c:pt>
                <c:pt idx="47">
                  <c:v>-32.099499999999999</c:v>
                </c:pt>
                <c:pt idx="48">
                  <c:v>-29.6431</c:v>
                </c:pt>
                <c:pt idx="49">
                  <c:v>-27.399699999999999</c:v>
                </c:pt>
                <c:pt idx="50">
                  <c:v>-25.3507</c:v>
                </c:pt>
                <c:pt idx="51">
                  <c:v>-23.478899999999999</c:v>
                </c:pt>
                <c:pt idx="52">
                  <c:v>-21.768799999999999</c:v>
                </c:pt>
                <c:pt idx="53">
                  <c:v>-20.206</c:v>
                </c:pt>
                <c:pt idx="54">
                  <c:v>-18.777699999999999</c:v>
                </c:pt>
                <c:pt idx="55">
                  <c:v>-17.472100000000001</c:v>
                </c:pt>
                <c:pt idx="56">
                  <c:v>-16.278199999999998</c:v>
                </c:pt>
                <c:pt idx="57">
                  <c:v>-15.186400000000001</c:v>
                </c:pt>
                <c:pt idx="58">
                  <c:v>-14.1875</c:v>
                </c:pt>
                <c:pt idx="59">
                  <c:v>-13.2735</c:v>
                </c:pt>
                <c:pt idx="60">
                  <c:v>-12.4368</c:v>
                </c:pt>
                <c:pt idx="61">
                  <c:v>-11.6707</c:v>
                </c:pt>
                <c:pt idx="62">
                  <c:v>-10.968999999999999</c:v>
                </c:pt>
                <c:pt idx="63">
                  <c:v>-10.325900000000001</c:v>
                </c:pt>
                <c:pt idx="64">
                  <c:v>-9.7363700000000009</c:v>
                </c:pt>
                <c:pt idx="65">
                  <c:v>-9.1956500000000005</c:v>
                </c:pt>
                <c:pt idx="66">
                  <c:v>-8.6994399999999992</c:v>
                </c:pt>
                <c:pt idx="67">
                  <c:v>-8.2438300000000009</c:v>
                </c:pt>
                <c:pt idx="68">
                  <c:v>-7.8252600000000001</c:v>
                </c:pt>
                <c:pt idx="69">
                  <c:v>-7.4404500000000002</c:v>
                </c:pt>
                <c:pt idx="70">
                  <c:v>-7.0864399999999996</c:v>
                </c:pt>
                <c:pt idx="71">
                  <c:v>-6.7605300000000002</c:v>
                </c:pt>
                <c:pt idx="72">
                  <c:v>-6.4602300000000001</c:v>
                </c:pt>
                <c:pt idx="73">
                  <c:v>-6.1832900000000004</c:v>
                </c:pt>
                <c:pt idx="74">
                  <c:v>-5.9276600000000004</c:v>
                </c:pt>
                <c:pt idx="75">
                  <c:v>-5.6914699999999998</c:v>
                </c:pt>
                <c:pt idx="76">
                  <c:v>-5.4729999999999999</c:v>
                </c:pt>
                <c:pt idx="77">
                  <c:v>-5.2706900000000001</c:v>
                </c:pt>
                <c:pt idx="78">
                  <c:v>-5.0831200000000001</c:v>
                </c:pt>
                <c:pt idx="79">
                  <c:v>-4.9089999999999998</c:v>
                </c:pt>
                <c:pt idx="80">
                  <c:v>-4.7471399999999999</c:v>
                </c:pt>
                <c:pt idx="81">
                  <c:v>-4.5964600000000004</c:v>
                </c:pt>
                <c:pt idx="82">
                  <c:v>-4.4559800000000003</c:v>
                </c:pt>
                <c:pt idx="83">
                  <c:v>-4.3248100000000003</c:v>
                </c:pt>
                <c:pt idx="84">
                  <c:v>-4.2021100000000002</c:v>
                </c:pt>
                <c:pt idx="85">
                  <c:v>-4.0871500000000003</c:v>
                </c:pt>
                <c:pt idx="86">
                  <c:v>-3.97925</c:v>
                </c:pt>
                <c:pt idx="87">
                  <c:v>-3.87778</c:v>
                </c:pt>
                <c:pt idx="88">
                  <c:v>-3.7821799999999999</c:v>
                </c:pt>
                <c:pt idx="89">
                  <c:v>-3.6919400000000002</c:v>
                </c:pt>
                <c:pt idx="90">
                  <c:v>-3.6065700000000001</c:v>
                </c:pt>
                <c:pt idx="91">
                  <c:v>-3.5256599999999998</c:v>
                </c:pt>
                <c:pt idx="92">
                  <c:v>-3.4488099999999999</c:v>
                </c:pt>
                <c:pt idx="93">
                  <c:v>-3.3756599999999999</c:v>
                </c:pt>
                <c:pt idx="94">
                  <c:v>-3.3058800000000002</c:v>
                </c:pt>
                <c:pt idx="95">
                  <c:v>-3.2391899999999998</c:v>
                </c:pt>
                <c:pt idx="96">
                  <c:v>-3.1753</c:v>
                </c:pt>
                <c:pt idx="97">
                  <c:v>-3.1139800000000002</c:v>
                </c:pt>
                <c:pt idx="98">
                  <c:v>-3.0550000000000002</c:v>
                </c:pt>
                <c:pt idx="99">
                  <c:v>-2.9981399999999998</c:v>
                </c:pt>
                <c:pt idx="100">
                  <c:v>-2.9432299999999998</c:v>
                </c:pt>
                <c:pt idx="101">
                  <c:v>-2.8900899999999998</c:v>
                </c:pt>
                <c:pt idx="102">
                  <c:v>-2.8385600000000002</c:v>
                </c:pt>
                <c:pt idx="103">
                  <c:v>-2.78851</c:v>
                </c:pt>
                <c:pt idx="104">
                  <c:v>-2.7398099999999999</c:v>
                </c:pt>
                <c:pt idx="105">
                  <c:v>-2.6923300000000001</c:v>
                </c:pt>
                <c:pt idx="106">
                  <c:v>-2.6459700000000002</c:v>
                </c:pt>
                <c:pt idx="107">
                  <c:v>-2.6006300000000002</c:v>
                </c:pt>
                <c:pt idx="108">
                  <c:v>-2.5562200000000002</c:v>
                </c:pt>
                <c:pt idx="109">
                  <c:v>-2.5126599999999999</c:v>
                </c:pt>
                <c:pt idx="110">
                  <c:v>-2.4698699999999998</c:v>
                </c:pt>
                <c:pt idx="111">
                  <c:v>-2.4277899999999999</c:v>
                </c:pt>
                <c:pt idx="112">
                  <c:v>-2.3863500000000002</c:v>
                </c:pt>
                <c:pt idx="113">
                  <c:v>-2.3454899999999999</c:v>
                </c:pt>
                <c:pt idx="114">
                  <c:v>-2.30518</c:v>
                </c:pt>
                <c:pt idx="115">
                  <c:v>-2.2653500000000002</c:v>
                </c:pt>
                <c:pt idx="116">
                  <c:v>-2.2259600000000002</c:v>
                </c:pt>
                <c:pt idx="117">
                  <c:v>-2.1869900000000002</c:v>
                </c:pt>
                <c:pt idx="118">
                  <c:v>-2.14838</c:v>
                </c:pt>
                <c:pt idx="119">
                  <c:v>-2.1101100000000002</c:v>
                </c:pt>
                <c:pt idx="120">
                  <c:v>-2.0721500000000002</c:v>
                </c:pt>
                <c:pt idx="121">
                  <c:v>-2.0344600000000002</c:v>
                </c:pt>
                <c:pt idx="122">
                  <c:v>-1.9970399999999999</c:v>
                </c:pt>
                <c:pt idx="123">
                  <c:v>-1.9598500000000001</c:v>
                </c:pt>
                <c:pt idx="124">
                  <c:v>-1.9228700000000001</c:v>
                </c:pt>
                <c:pt idx="125">
                  <c:v>-1.88609</c:v>
                </c:pt>
                <c:pt idx="126">
                  <c:v>-1.84948</c:v>
                </c:pt>
                <c:pt idx="127">
                  <c:v>-1.8130299999999999</c:v>
                </c:pt>
                <c:pt idx="128">
                  <c:v>-1.77674</c:v>
                </c:pt>
                <c:pt idx="129">
                  <c:v>-1.74057</c:v>
                </c:pt>
                <c:pt idx="130">
                  <c:v>-1.7045300000000001</c:v>
                </c:pt>
                <c:pt idx="131">
                  <c:v>-1.6686000000000001</c:v>
                </c:pt>
                <c:pt idx="132">
                  <c:v>-1.6327799999999999</c:v>
                </c:pt>
                <c:pt idx="133">
                  <c:v>-1.59704</c:v>
                </c:pt>
                <c:pt idx="134">
                  <c:v>-1.5613900000000001</c:v>
                </c:pt>
                <c:pt idx="135">
                  <c:v>-1.52582</c:v>
                </c:pt>
                <c:pt idx="136">
                  <c:v>-1.4903200000000001</c:v>
                </c:pt>
                <c:pt idx="137">
                  <c:v>-1.45489</c:v>
                </c:pt>
                <c:pt idx="138">
                  <c:v>-1.41951</c:v>
                </c:pt>
                <c:pt idx="139">
                  <c:v>-1.38418</c:v>
                </c:pt>
                <c:pt idx="140">
                  <c:v>-1.3489100000000001</c:v>
                </c:pt>
                <c:pt idx="141">
                  <c:v>-1.31368</c:v>
                </c:pt>
                <c:pt idx="142">
                  <c:v>-1.2784899999999999</c:v>
                </c:pt>
                <c:pt idx="143">
                  <c:v>-1.24333</c:v>
                </c:pt>
                <c:pt idx="144">
                  <c:v>-1.20821</c:v>
                </c:pt>
                <c:pt idx="145">
                  <c:v>-1.1731199999999999</c:v>
                </c:pt>
                <c:pt idx="146">
                  <c:v>-1.1380600000000001</c:v>
                </c:pt>
                <c:pt idx="147">
                  <c:v>-1.10303</c:v>
                </c:pt>
                <c:pt idx="148">
                  <c:v>-1.06802</c:v>
                </c:pt>
                <c:pt idx="149">
                  <c:v>-1.03302</c:v>
                </c:pt>
                <c:pt idx="150">
                  <c:v>-0.998054</c:v>
                </c:pt>
                <c:pt idx="151">
                  <c:v>-0.96309999999999996</c:v>
                </c:pt>
                <c:pt idx="152">
                  <c:v>-0.92816299999999996</c:v>
                </c:pt>
                <c:pt idx="153">
                  <c:v>-0.89324099999999995</c:v>
                </c:pt>
                <c:pt idx="154">
                  <c:v>-0.85833199999999998</c:v>
                </c:pt>
                <c:pt idx="155">
                  <c:v>-0.82343500000000003</c:v>
                </c:pt>
                <c:pt idx="156">
                  <c:v>-0.78854900000000006</c:v>
                </c:pt>
                <c:pt idx="157">
                  <c:v>-0.75367399999999996</c:v>
                </c:pt>
                <c:pt idx="158">
                  <c:v>-0.718808</c:v>
                </c:pt>
                <c:pt idx="159">
                  <c:v>-0.68394999999999995</c:v>
                </c:pt>
                <c:pt idx="160">
                  <c:v>-0.64910000000000001</c:v>
                </c:pt>
                <c:pt idx="161">
                  <c:v>-0.61425799999999997</c:v>
                </c:pt>
                <c:pt idx="162">
                  <c:v>-0.57942099999999996</c:v>
                </c:pt>
                <c:pt idx="163">
                  <c:v>-0.54459100000000005</c:v>
                </c:pt>
                <c:pt idx="164">
                  <c:v>-0.50976600000000005</c:v>
                </c:pt>
                <c:pt idx="165">
                  <c:v>-0.47494500000000001</c:v>
                </c:pt>
                <c:pt idx="166">
                  <c:v>-0.44013000000000002</c:v>
                </c:pt>
                <c:pt idx="167">
                  <c:v>-0.40531800000000001</c:v>
                </c:pt>
                <c:pt idx="168">
                  <c:v>-0.37051000000000001</c:v>
                </c:pt>
                <c:pt idx="169">
                  <c:v>-0.33570499999999998</c:v>
                </c:pt>
                <c:pt idx="170">
                  <c:v>-0.30090299999999998</c:v>
                </c:pt>
                <c:pt idx="171">
                  <c:v>-0.26610499999999998</c:v>
                </c:pt>
                <c:pt idx="172">
                  <c:v>-0.23130800000000001</c:v>
                </c:pt>
                <c:pt idx="173">
                  <c:v>-0.196515</c:v>
                </c:pt>
                <c:pt idx="174">
                  <c:v>-0.16172300000000001</c:v>
                </c:pt>
                <c:pt idx="175">
                  <c:v>-0.12693299999999999</c:v>
                </c:pt>
                <c:pt idx="176">
                  <c:v>-9.2144900000000002E-2</c:v>
                </c:pt>
                <c:pt idx="177">
                  <c:v>-5.73585E-2</c:v>
                </c:pt>
                <c:pt idx="178">
                  <c:v>-2.2573599999999999E-2</c:v>
                </c:pt>
                <c:pt idx="179">
                  <c:v>1.22101E-2</c:v>
                </c:pt>
                <c:pt idx="180">
                  <c:v>4.6992399999999997E-2</c:v>
                </c:pt>
                <c:pt idx="181">
                  <c:v>8.1773700000000005E-2</c:v>
                </c:pt>
                <c:pt idx="182">
                  <c:v>0.116554</c:v>
                </c:pt>
                <c:pt idx="183">
                  <c:v>0.151333</c:v>
                </c:pt>
                <c:pt idx="184">
                  <c:v>0.186112</c:v>
                </c:pt>
                <c:pt idx="185">
                  <c:v>0.220889</c:v>
                </c:pt>
                <c:pt idx="186">
                  <c:v>0.255666</c:v>
                </c:pt>
                <c:pt idx="187">
                  <c:v>0.29044300000000001</c:v>
                </c:pt>
                <c:pt idx="188">
                  <c:v>0.32521800000000001</c:v>
                </c:pt>
              </c:numCache>
            </c:numRef>
          </c:yVal>
          <c:smooth val="1"/>
        </c:ser>
        <c:ser>
          <c:idx val="10"/>
          <c:order val="10"/>
          <c:tx>
            <c:strRef>
              <c:f>Sheet2!$L$2</c:f>
              <c:strCache>
                <c:ptCount val="1"/>
                <c:pt idx="0">
                  <c:v>15</c:v>
                </c:pt>
              </c:strCache>
            </c:strRef>
          </c:tx>
          <c:marker>
            <c:symbol val="none"/>
          </c:marker>
          <c:xVal>
            <c:numRef>
              <c:f>Sheet2!$A$3:$A$191</c:f>
              <c:numCache>
                <c:formatCode>General</c:formatCode>
                <c:ptCount val="189"/>
                <c:pt idx="0">
                  <c:v>21.1</c:v>
                </c:pt>
                <c:pt idx="1">
                  <c:v>21.2</c:v>
                </c:pt>
                <c:pt idx="2">
                  <c:v>21.3</c:v>
                </c:pt>
                <c:pt idx="3">
                  <c:v>21.4</c:v>
                </c:pt>
                <c:pt idx="4">
                  <c:v>21.5</c:v>
                </c:pt>
                <c:pt idx="5">
                  <c:v>21.6</c:v>
                </c:pt>
                <c:pt idx="6">
                  <c:v>21.7</c:v>
                </c:pt>
                <c:pt idx="7">
                  <c:v>21.8</c:v>
                </c:pt>
                <c:pt idx="8">
                  <c:v>21.9</c:v>
                </c:pt>
                <c:pt idx="9">
                  <c:v>22</c:v>
                </c:pt>
                <c:pt idx="10">
                  <c:v>22.1</c:v>
                </c:pt>
                <c:pt idx="11">
                  <c:v>22.2</c:v>
                </c:pt>
                <c:pt idx="12">
                  <c:v>22.3</c:v>
                </c:pt>
                <c:pt idx="13">
                  <c:v>22.4</c:v>
                </c:pt>
                <c:pt idx="14">
                  <c:v>22.5</c:v>
                </c:pt>
                <c:pt idx="15">
                  <c:v>22.6</c:v>
                </c:pt>
                <c:pt idx="16">
                  <c:v>22.7</c:v>
                </c:pt>
                <c:pt idx="17">
                  <c:v>22.8</c:v>
                </c:pt>
                <c:pt idx="18">
                  <c:v>22.9</c:v>
                </c:pt>
                <c:pt idx="19">
                  <c:v>23</c:v>
                </c:pt>
                <c:pt idx="20">
                  <c:v>23.1</c:v>
                </c:pt>
                <c:pt idx="21">
                  <c:v>23.2</c:v>
                </c:pt>
                <c:pt idx="22">
                  <c:v>23.3</c:v>
                </c:pt>
                <c:pt idx="23">
                  <c:v>23.4</c:v>
                </c:pt>
                <c:pt idx="24">
                  <c:v>23.5</c:v>
                </c:pt>
                <c:pt idx="25">
                  <c:v>23.6</c:v>
                </c:pt>
                <c:pt idx="26">
                  <c:v>23.7</c:v>
                </c:pt>
                <c:pt idx="27">
                  <c:v>23.8</c:v>
                </c:pt>
                <c:pt idx="28">
                  <c:v>23.9</c:v>
                </c:pt>
                <c:pt idx="29">
                  <c:v>24</c:v>
                </c:pt>
                <c:pt idx="30">
                  <c:v>24.1</c:v>
                </c:pt>
                <c:pt idx="31">
                  <c:v>24.2</c:v>
                </c:pt>
                <c:pt idx="32">
                  <c:v>24.3</c:v>
                </c:pt>
                <c:pt idx="33">
                  <c:v>24.4</c:v>
                </c:pt>
                <c:pt idx="34">
                  <c:v>24.5</c:v>
                </c:pt>
                <c:pt idx="35">
                  <c:v>24.6</c:v>
                </c:pt>
                <c:pt idx="36">
                  <c:v>24.7</c:v>
                </c:pt>
                <c:pt idx="37">
                  <c:v>24.8</c:v>
                </c:pt>
                <c:pt idx="38">
                  <c:v>24.9</c:v>
                </c:pt>
                <c:pt idx="39">
                  <c:v>25</c:v>
                </c:pt>
                <c:pt idx="40">
                  <c:v>25.1</c:v>
                </c:pt>
                <c:pt idx="41">
                  <c:v>25.2</c:v>
                </c:pt>
                <c:pt idx="42">
                  <c:v>25.3</c:v>
                </c:pt>
                <c:pt idx="43">
                  <c:v>25.4</c:v>
                </c:pt>
                <c:pt idx="44">
                  <c:v>25.5</c:v>
                </c:pt>
                <c:pt idx="45">
                  <c:v>25.6</c:v>
                </c:pt>
                <c:pt idx="46">
                  <c:v>25.7</c:v>
                </c:pt>
                <c:pt idx="47">
                  <c:v>25.8</c:v>
                </c:pt>
                <c:pt idx="48">
                  <c:v>25.9</c:v>
                </c:pt>
                <c:pt idx="49">
                  <c:v>26</c:v>
                </c:pt>
                <c:pt idx="50">
                  <c:v>26.1</c:v>
                </c:pt>
                <c:pt idx="51">
                  <c:v>26.2</c:v>
                </c:pt>
                <c:pt idx="52">
                  <c:v>26.3</c:v>
                </c:pt>
                <c:pt idx="53">
                  <c:v>26.4</c:v>
                </c:pt>
                <c:pt idx="54">
                  <c:v>26.5</c:v>
                </c:pt>
                <c:pt idx="55">
                  <c:v>26.6</c:v>
                </c:pt>
                <c:pt idx="56">
                  <c:v>26.7</c:v>
                </c:pt>
                <c:pt idx="57">
                  <c:v>26.8</c:v>
                </c:pt>
                <c:pt idx="58">
                  <c:v>26.9</c:v>
                </c:pt>
                <c:pt idx="59">
                  <c:v>27</c:v>
                </c:pt>
                <c:pt idx="60">
                  <c:v>27.1</c:v>
                </c:pt>
                <c:pt idx="61">
                  <c:v>27.2</c:v>
                </c:pt>
                <c:pt idx="62">
                  <c:v>27.3</c:v>
                </c:pt>
                <c:pt idx="63">
                  <c:v>27.4</c:v>
                </c:pt>
                <c:pt idx="64">
                  <c:v>27.5</c:v>
                </c:pt>
                <c:pt idx="65">
                  <c:v>27.6</c:v>
                </c:pt>
                <c:pt idx="66">
                  <c:v>27.7</c:v>
                </c:pt>
                <c:pt idx="67">
                  <c:v>27.8</c:v>
                </c:pt>
                <c:pt idx="68">
                  <c:v>27.9</c:v>
                </c:pt>
                <c:pt idx="69">
                  <c:v>28</c:v>
                </c:pt>
                <c:pt idx="70">
                  <c:v>28.1</c:v>
                </c:pt>
                <c:pt idx="71">
                  <c:v>28.2</c:v>
                </c:pt>
                <c:pt idx="72">
                  <c:v>28.3</c:v>
                </c:pt>
                <c:pt idx="73">
                  <c:v>28.4</c:v>
                </c:pt>
                <c:pt idx="74">
                  <c:v>28.5</c:v>
                </c:pt>
                <c:pt idx="75">
                  <c:v>28.6</c:v>
                </c:pt>
                <c:pt idx="76">
                  <c:v>28.7</c:v>
                </c:pt>
                <c:pt idx="77">
                  <c:v>28.8</c:v>
                </c:pt>
                <c:pt idx="78">
                  <c:v>28.9</c:v>
                </c:pt>
                <c:pt idx="79">
                  <c:v>29</c:v>
                </c:pt>
                <c:pt idx="80">
                  <c:v>29.1</c:v>
                </c:pt>
                <c:pt idx="81">
                  <c:v>29.2</c:v>
                </c:pt>
                <c:pt idx="82">
                  <c:v>29.3</c:v>
                </c:pt>
                <c:pt idx="83">
                  <c:v>29.4</c:v>
                </c:pt>
                <c:pt idx="84">
                  <c:v>29.5</c:v>
                </c:pt>
                <c:pt idx="85">
                  <c:v>29.6</c:v>
                </c:pt>
                <c:pt idx="86">
                  <c:v>29.7</c:v>
                </c:pt>
                <c:pt idx="87">
                  <c:v>29.8</c:v>
                </c:pt>
                <c:pt idx="88">
                  <c:v>29.9</c:v>
                </c:pt>
                <c:pt idx="89">
                  <c:v>30</c:v>
                </c:pt>
                <c:pt idx="90">
                  <c:v>30.1</c:v>
                </c:pt>
                <c:pt idx="91">
                  <c:v>30.2</c:v>
                </c:pt>
                <c:pt idx="92">
                  <c:v>30.3</c:v>
                </c:pt>
                <c:pt idx="93">
                  <c:v>30.4</c:v>
                </c:pt>
                <c:pt idx="94">
                  <c:v>30.5</c:v>
                </c:pt>
                <c:pt idx="95">
                  <c:v>30.6</c:v>
                </c:pt>
                <c:pt idx="96">
                  <c:v>30.7</c:v>
                </c:pt>
                <c:pt idx="97">
                  <c:v>30.8</c:v>
                </c:pt>
                <c:pt idx="98">
                  <c:v>30.9</c:v>
                </c:pt>
                <c:pt idx="99">
                  <c:v>31</c:v>
                </c:pt>
                <c:pt idx="100">
                  <c:v>31.1</c:v>
                </c:pt>
                <c:pt idx="101">
                  <c:v>31.2</c:v>
                </c:pt>
                <c:pt idx="102">
                  <c:v>31.3</c:v>
                </c:pt>
                <c:pt idx="103">
                  <c:v>31.4</c:v>
                </c:pt>
                <c:pt idx="104">
                  <c:v>31.5</c:v>
                </c:pt>
                <c:pt idx="105">
                  <c:v>31.6</c:v>
                </c:pt>
                <c:pt idx="106">
                  <c:v>31.7</c:v>
                </c:pt>
                <c:pt idx="107">
                  <c:v>31.8</c:v>
                </c:pt>
                <c:pt idx="108">
                  <c:v>31.9</c:v>
                </c:pt>
                <c:pt idx="109">
                  <c:v>32</c:v>
                </c:pt>
                <c:pt idx="110">
                  <c:v>32.1</c:v>
                </c:pt>
                <c:pt idx="111">
                  <c:v>32.200000000000003</c:v>
                </c:pt>
                <c:pt idx="112">
                  <c:v>32.299999999999997</c:v>
                </c:pt>
                <c:pt idx="113">
                  <c:v>32.4</c:v>
                </c:pt>
                <c:pt idx="114">
                  <c:v>32.5</c:v>
                </c:pt>
                <c:pt idx="115">
                  <c:v>32.6</c:v>
                </c:pt>
                <c:pt idx="116">
                  <c:v>32.700000000000003</c:v>
                </c:pt>
                <c:pt idx="117">
                  <c:v>32.799999999999997</c:v>
                </c:pt>
                <c:pt idx="118">
                  <c:v>32.9</c:v>
                </c:pt>
                <c:pt idx="119">
                  <c:v>33</c:v>
                </c:pt>
                <c:pt idx="120">
                  <c:v>33.1</c:v>
                </c:pt>
                <c:pt idx="121">
                  <c:v>33.200000000000003</c:v>
                </c:pt>
                <c:pt idx="122">
                  <c:v>33.299999999999997</c:v>
                </c:pt>
                <c:pt idx="123">
                  <c:v>33.4</c:v>
                </c:pt>
                <c:pt idx="124">
                  <c:v>33.5</c:v>
                </c:pt>
                <c:pt idx="125">
                  <c:v>33.6</c:v>
                </c:pt>
                <c:pt idx="126">
                  <c:v>33.700000000000003</c:v>
                </c:pt>
                <c:pt idx="127">
                  <c:v>33.799999999999997</c:v>
                </c:pt>
                <c:pt idx="128">
                  <c:v>33.9</c:v>
                </c:pt>
                <c:pt idx="129">
                  <c:v>34</c:v>
                </c:pt>
                <c:pt idx="130">
                  <c:v>34.1</c:v>
                </c:pt>
                <c:pt idx="131">
                  <c:v>34.200000000000003</c:v>
                </c:pt>
                <c:pt idx="132">
                  <c:v>34.299999999999997</c:v>
                </c:pt>
                <c:pt idx="133">
                  <c:v>34.4</c:v>
                </c:pt>
                <c:pt idx="134">
                  <c:v>34.5</c:v>
                </c:pt>
                <c:pt idx="135">
                  <c:v>34.6</c:v>
                </c:pt>
                <c:pt idx="136">
                  <c:v>34.700000000000003</c:v>
                </c:pt>
                <c:pt idx="137">
                  <c:v>34.799999999999997</c:v>
                </c:pt>
                <c:pt idx="138">
                  <c:v>34.9</c:v>
                </c:pt>
                <c:pt idx="139">
                  <c:v>35</c:v>
                </c:pt>
                <c:pt idx="140">
                  <c:v>35.1</c:v>
                </c:pt>
                <c:pt idx="141">
                  <c:v>35.200000000000003</c:v>
                </c:pt>
                <c:pt idx="142">
                  <c:v>35.299999999999997</c:v>
                </c:pt>
                <c:pt idx="143">
                  <c:v>35.4</c:v>
                </c:pt>
                <c:pt idx="144">
                  <c:v>35.5</c:v>
                </c:pt>
                <c:pt idx="145">
                  <c:v>35.6</c:v>
                </c:pt>
                <c:pt idx="146">
                  <c:v>35.700000000000003</c:v>
                </c:pt>
                <c:pt idx="147">
                  <c:v>35.799999999999997</c:v>
                </c:pt>
                <c:pt idx="148">
                  <c:v>35.9</c:v>
                </c:pt>
                <c:pt idx="149">
                  <c:v>36</c:v>
                </c:pt>
                <c:pt idx="150">
                  <c:v>36.1</c:v>
                </c:pt>
                <c:pt idx="151">
                  <c:v>36.200000000000003</c:v>
                </c:pt>
                <c:pt idx="152">
                  <c:v>36.299999999999997</c:v>
                </c:pt>
                <c:pt idx="153">
                  <c:v>36.4</c:v>
                </c:pt>
                <c:pt idx="154">
                  <c:v>36.5</c:v>
                </c:pt>
                <c:pt idx="155">
                  <c:v>36.6</c:v>
                </c:pt>
                <c:pt idx="156">
                  <c:v>36.700000000000003</c:v>
                </c:pt>
                <c:pt idx="157">
                  <c:v>36.799999999999997</c:v>
                </c:pt>
                <c:pt idx="158">
                  <c:v>36.9</c:v>
                </c:pt>
                <c:pt idx="159">
                  <c:v>37</c:v>
                </c:pt>
                <c:pt idx="160">
                  <c:v>37.1</c:v>
                </c:pt>
                <c:pt idx="161">
                  <c:v>37.200000000000003</c:v>
                </c:pt>
                <c:pt idx="162">
                  <c:v>37.299999999999997</c:v>
                </c:pt>
                <c:pt idx="163">
                  <c:v>37.4</c:v>
                </c:pt>
                <c:pt idx="164">
                  <c:v>37.5</c:v>
                </c:pt>
                <c:pt idx="165">
                  <c:v>37.6</c:v>
                </c:pt>
                <c:pt idx="166">
                  <c:v>37.700000000000003</c:v>
                </c:pt>
                <c:pt idx="167">
                  <c:v>37.799999999999997</c:v>
                </c:pt>
                <c:pt idx="168">
                  <c:v>37.9</c:v>
                </c:pt>
                <c:pt idx="169">
                  <c:v>38</c:v>
                </c:pt>
                <c:pt idx="170">
                  <c:v>38.1</c:v>
                </c:pt>
                <c:pt idx="171">
                  <c:v>38.200000000000003</c:v>
                </c:pt>
                <c:pt idx="172">
                  <c:v>38.299999999999997</c:v>
                </c:pt>
                <c:pt idx="173">
                  <c:v>38.4</c:v>
                </c:pt>
                <c:pt idx="174">
                  <c:v>38.5</c:v>
                </c:pt>
                <c:pt idx="175">
                  <c:v>38.6</c:v>
                </c:pt>
                <c:pt idx="176">
                  <c:v>38.700000000000003</c:v>
                </c:pt>
                <c:pt idx="177">
                  <c:v>38.799999999999997</c:v>
                </c:pt>
                <c:pt idx="178">
                  <c:v>38.9</c:v>
                </c:pt>
                <c:pt idx="179">
                  <c:v>39</c:v>
                </c:pt>
                <c:pt idx="180">
                  <c:v>39.1</c:v>
                </c:pt>
                <c:pt idx="181">
                  <c:v>39.200000000000003</c:v>
                </c:pt>
                <c:pt idx="182">
                  <c:v>39.299999999999997</c:v>
                </c:pt>
                <c:pt idx="183">
                  <c:v>39.4</c:v>
                </c:pt>
                <c:pt idx="184">
                  <c:v>39.5</c:v>
                </c:pt>
                <c:pt idx="185">
                  <c:v>39.6</c:v>
                </c:pt>
                <c:pt idx="186">
                  <c:v>39.700000000000003</c:v>
                </c:pt>
                <c:pt idx="187">
                  <c:v>39.799999999999997</c:v>
                </c:pt>
                <c:pt idx="188">
                  <c:v>39.9</c:v>
                </c:pt>
              </c:numCache>
            </c:numRef>
          </c:xVal>
          <c:yVal>
            <c:numRef>
              <c:f>Sheet2!$L$3:$L$191</c:f>
              <c:numCache>
                <c:formatCode>General</c:formatCode>
                <c:ptCount val="189"/>
                <c:pt idx="23">
                  <c:v>-313.245</c:v>
                </c:pt>
                <c:pt idx="24">
                  <c:v>-286.13400000000001</c:v>
                </c:pt>
                <c:pt idx="25">
                  <c:v>-261.40600000000001</c:v>
                </c:pt>
                <c:pt idx="26">
                  <c:v>-238.85</c:v>
                </c:pt>
                <c:pt idx="27">
                  <c:v>-218.27500000000001</c:v>
                </c:pt>
                <c:pt idx="28">
                  <c:v>-199.50800000000001</c:v>
                </c:pt>
                <c:pt idx="29">
                  <c:v>-182.39</c:v>
                </c:pt>
                <c:pt idx="30">
                  <c:v>-166.774</c:v>
                </c:pt>
                <c:pt idx="31">
                  <c:v>-152.529</c:v>
                </c:pt>
                <c:pt idx="32">
                  <c:v>-139.53399999999999</c:v>
                </c:pt>
                <c:pt idx="33">
                  <c:v>-127.68</c:v>
                </c:pt>
                <c:pt idx="34">
                  <c:v>-116.866</c:v>
                </c:pt>
                <c:pt idx="35">
                  <c:v>-107</c:v>
                </c:pt>
                <c:pt idx="36">
                  <c:v>-97.999099999999999</c:v>
                </c:pt>
                <c:pt idx="37">
                  <c:v>-89.787000000000006</c:v>
                </c:pt>
                <c:pt idx="38">
                  <c:v>-82.294499999999999</c:v>
                </c:pt>
                <c:pt idx="39">
                  <c:v>-75.457999999999998</c:v>
                </c:pt>
                <c:pt idx="40">
                  <c:v>-69.22</c:v>
                </c:pt>
                <c:pt idx="41">
                  <c:v>-63.527799999999999</c:v>
                </c:pt>
                <c:pt idx="42">
                  <c:v>-58.333300000000001</c:v>
                </c:pt>
                <c:pt idx="43">
                  <c:v>-53.592700000000001</c:v>
                </c:pt>
                <c:pt idx="44">
                  <c:v>-49.266199999999998</c:v>
                </c:pt>
                <c:pt idx="45">
                  <c:v>-45.3172</c:v>
                </c:pt>
                <c:pt idx="46">
                  <c:v>-41.712600000000002</c:v>
                </c:pt>
                <c:pt idx="47">
                  <c:v>-38.4221</c:v>
                </c:pt>
                <c:pt idx="48">
                  <c:v>-35.417900000000003</c:v>
                </c:pt>
                <c:pt idx="49">
                  <c:v>-32.674999999999997</c:v>
                </c:pt>
                <c:pt idx="50">
                  <c:v>-30.170300000000001</c:v>
                </c:pt>
                <c:pt idx="51">
                  <c:v>-27.882899999999999</c:v>
                </c:pt>
                <c:pt idx="52">
                  <c:v>-25.793700000000001</c:v>
                </c:pt>
                <c:pt idx="53">
                  <c:v>-23.885200000000001</c:v>
                </c:pt>
                <c:pt idx="54">
                  <c:v>-22.141500000000001</c:v>
                </c:pt>
                <c:pt idx="55">
                  <c:v>-20.548100000000002</c:v>
                </c:pt>
                <c:pt idx="56">
                  <c:v>-19.091799999999999</c:v>
                </c:pt>
                <c:pt idx="57">
                  <c:v>-17.7605</c:v>
                </c:pt>
                <c:pt idx="58">
                  <c:v>-16.543299999999999</c:v>
                </c:pt>
                <c:pt idx="59">
                  <c:v>-15.43</c:v>
                </c:pt>
                <c:pt idx="60">
                  <c:v>-14.4116</c:v>
                </c:pt>
                <c:pt idx="61">
                  <c:v>-13.479699999999999</c:v>
                </c:pt>
                <c:pt idx="62">
                  <c:v>-12.6267</c:v>
                </c:pt>
                <c:pt idx="63">
                  <c:v>-11.845599999999999</c:v>
                </c:pt>
                <c:pt idx="64">
                  <c:v>-11.130100000000001</c:v>
                </c:pt>
                <c:pt idx="65">
                  <c:v>-10.474500000000001</c:v>
                </c:pt>
                <c:pt idx="66">
                  <c:v>-9.8734500000000001</c:v>
                </c:pt>
                <c:pt idx="67">
                  <c:v>-9.3221799999999995</c:v>
                </c:pt>
                <c:pt idx="68">
                  <c:v>-8.8163099999999996</c:v>
                </c:pt>
                <c:pt idx="69">
                  <c:v>-8.3518299999999996</c:v>
                </c:pt>
                <c:pt idx="70">
                  <c:v>-7.9251199999999997</c:v>
                </c:pt>
                <c:pt idx="71">
                  <c:v>-7.5328299999999997</c:v>
                </c:pt>
                <c:pt idx="72">
                  <c:v>-7.1719600000000003</c:v>
                </c:pt>
                <c:pt idx="73">
                  <c:v>-6.8397300000000003</c:v>
                </c:pt>
                <c:pt idx="74">
                  <c:v>-6.53362</c:v>
                </c:pt>
                <c:pt idx="75">
                  <c:v>-6.2513300000000003</c:v>
                </c:pt>
                <c:pt idx="76">
                  <c:v>-5.9907700000000004</c:v>
                </c:pt>
                <c:pt idx="77">
                  <c:v>-5.7500200000000001</c:v>
                </c:pt>
                <c:pt idx="78">
                  <c:v>-5.5273500000000002</c:v>
                </c:pt>
                <c:pt idx="79">
                  <c:v>-5.3211599999999999</c:v>
                </c:pt>
                <c:pt idx="80">
                  <c:v>-5.13</c:v>
                </c:pt>
                <c:pt idx="81">
                  <c:v>-4.9525499999999996</c:v>
                </c:pt>
                <c:pt idx="82">
                  <c:v>-4.7876000000000003</c:v>
                </c:pt>
                <c:pt idx="83">
                  <c:v>-4.6340599999999998</c:v>
                </c:pt>
                <c:pt idx="84">
                  <c:v>-4.4909100000000004</c:v>
                </c:pt>
                <c:pt idx="85">
                  <c:v>-4.3572499999999996</c:v>
                </c:pt>
                <c:pt idx="86">
                  <c:v>-4.23224</c:v>
                </c:pt>
                <c:pt idx="87">
                  <c:v>-4.1151200000000001</c:v>
                </c:pt>
                <c:pt idx="88">
                  <c:v>-4.0051899999999998</c:v>
                </c:pt>
                <c:pt idx="89">
                  <c:v>-3.9018299999999999</c:v>
                </c:pt>
                <c:pt idx="90">
                  <c:v>-3.80444</c:v>
                </c:pt>
                <c:pt idx="91">
                  <c:v>-3.71252</c:v>
                </c:pt>
                <c:pt idx="92">
                  <c:v>-3.6255700000000002</c:v>
                </c:pt>
                <c:pt idx="93">
                  <c:v>-3.5431699999999999</c:v>
                </c:pt>
                <c:pt idx="94">
                  <c:v>-3.4649000000000001</c:v>
                </c:pt>
                <c:pt idx="95">
                  <c:v>-3.3904100000000001</c:v>
                </c:pt>
                <c:pt idx="96">
                  <c:v>-3.3193600000000001</c:v>
                </c:pt>
                <c:pt idx="97">
                  <c:v>-3.2514500000000002</c:v>
                </c:pt>
                <c:pt idx="98">
                  <c:v>-3.18641</c:v>
                </c:pt>
                <c:pt idx="99">
                  <c:v>-3.12398</c:v>
                </c:pt>
                <c:pt idx="100">
                  <c:v>-3.06393</c:v>
                </c:pt>
                <c:pt idx="101">
                  <c:v>-3.0060500000000001</c:v>
                </c:pt>
                <c:pt idx="102">
                  <c:v>-2.9501599999999999</c:v>
                </c:pt>
                <c:pt idx="103">
                  <c:v>-2.8960699999999999</c:v>
                </c:pt>
                <c:pt idx="104">
                  <c:v>-2.8436300000000001</c:v>
                </c:pt>
                <c:pt idx="105">
                  <c:v>-2.7927</c:v>
                </c:pt>
                <c:pt idx="106">
                  <c:v>-2.7431299999999998</c:v>
                </c:pt>
                <c:pt idx="107">
                  <c:v>-2.69482</c:v>
                </c:pt>
                <c:pt idx="108">
                  <c:v>-2.64764</c:v>
                </c:pt>
                <c:pt idx="109">
                  <c:v>-2.6015100000000002</c:v>
                </c:pt>
                <c:pt idx="110">
                  <c:v>-2.5563199999999999</c:v>
                </c:pt>
                <c:pt idx="111">
                  <c:v>-2.512</c:v>
                </c:pt>
                <c:pt idx="112">
                  <c:v>-2.4684699999999999</c:v>
                </c:pt>
                <c:pt idx="113">
                  <c:v>-2.4256600000000001</c:v>
                </c:pt>
                <c:pt idx="114">
                  <c:v>-2.3835000000000002</c:v>
                </c:pt>
                <c:pt idx="115">
                  <c:v>-2.3419400000000001</c:v>
                </c:pt>
                <c:pt idx="116">
                  <c:v>-2.3009300000000001</c:v>
                </c:pt>
                <c:pt idx="117">
                  <c:v>-2.2604199999999999</c:v>
                </c:pt>
                <c:pt idx="118">
                  <c:v>-2.2203599999999999</c:v>
                </c:pt>
                <c:pt idx="119">
                  <c:v>-2.1807099999999999</c:v>
                </c:pt>
                <c:pt idx="120">
                  <c:v>-2.1414399999999998</c:v>
                </c:pt>
                <c:pt idx="121">
                  <c:v>-2.1025200000000002</c:v>
                </c:pt>
                <c:pt idx="122">
                  <c:v>-2.0638999999999998</c:v>
                </c:pt>
                <c:pt idx="123">
                  <c:v>-2.0255800000000002</c:v>
                </c:pt>
                <c:pt idx="124">
                  <c:v>-1.98752</c:v>
                </c:pt>
                <c:pt idx="125">
                  <c:v>-1.9496899999999999</c:v>
                </c:pt>
                <c:pt idx="126">
                  <c:v>-1.9120900000000001</c:v>
                </c:pt>
                <c:pt idx="127">
                  <c:v>-1.8746799999999999</c:v>
                </c:pt>
                <c:pt idx="128">
                  <c:v>-1.83745</c:v>
                </c:pt>
                <c:pt idx="129">
                  <c:v>-1.8003800000000001</c:v>
                </c:pt>
                <c:pt idx="130">
                  <c:v>-1.7634700000000001</c:v>
                </c:pt>
                <c:pt idx="131">
                  <c:v>-1.7266900000000001</c:v>
                </c:pt>
                <c:pt idx="132">
                  <c:v>-1.69004</c:v>
                </c:pt>
                <c:pt idx="133">
                  <c:v>-1.6535</c:v>
                </c:pt>
                <c:pt idx="134">
                  <c:v>-1.61707</c:v>
                </c:pt>
                <c:pt idx="135">
                  <c:v>-1.58073</c:v>
                </c:pt>
                <c:pt idx="136">
                  <c:v>-1.5444800000000001</c:v>
                </c:pt>
                <c:pt idx="137">
                  <c:v>-1.50831</c:v>
                </c:pt>
                <c:pt idx="138">
                  <c:v>-1.47221</c:v>
                </c:pt>
                <c:pt idx="139">
                  <c:v>-1.4361699999999999</c:v>
                </c:pt>
                <c:pt idx="140">
                  <c:v>-1.4001999999999999</c:v>
                </c:pt>
                <c:pt idx="141">
                  <c:v>-1.3642700000000001</c:v>
                </c:pt>
                <c:pt idx="142">
                  <c:v>-1.3284</c:v>
                </c:pt>
                <c:pt idx="143">
                  <c:v>-1.2925800000000001</c:v>
                </c:pt>
                <c:pt idx="144">
                  <c:v>-1.2567900000000001</c:v>
                </c:pt>
                <c:pt idx="145">
                  <c:v>-1.22105</c:v>
                </c:pt>
                <c:pt idx="146">
                  <c:v>-1.18533</c:v>
                </c:pt>
                <c:pt idx="147">
                  <c:v>-1.1496500000000001</c:v>
                </c:pt>
                <c:pt idx="148">
                  <c:v>-1.1140000000000001</c:v>
                </c:pt>
                <c:pt idx="149">
                  <c:v>-1.0783700000000001</c:v>
                </c:pt>
                <c:pt idx="150">
                  <c:v>-1.04277</c:v>
                </c:pt>
                <c:pt idx="151">
                  <c:v>-1.00719</c:v>
                </c:pt>
                <c:pt idx="152">
                  <c:v>-0.97163100000000002</c:v>
                </c:pt>
                <c:pt idx="153">
                  <c:v>-0.93608800000000003</c:v>
                </c:pt>
                <c:pt idx="154">
                  <c:v>-0.90056199999999997</c:v>
                </c:pt>
                <c:pt idx="155">
                  <c:v>-0.86504999999999999</c:v>
                </c:pt>
                <c:pt idx="156">
                  <c:v>-0.82955299999999998</c:v>
                </c:pt>
                <c:pt idx="157">
                  <c:v>-0.794068</c:v>
                </c:pt>
                <c:pt idx="158">
                  <c:v>-0.75859399999999999</c:v>
                </c:pt>
                <c:pt idx="159">
                  <c:v>-0.72313099999999997</c:v>
                </c:pt>
                <c:pt idx="160">
                  <c:v>-0.68767699999999998</c:v>
                </c:pt>
                <c:pt idx="161">
                  <c:v>-0.65223200000000003</c:v>
                </c:pt>
                <c:pt idx="162">
                  <c:v>-0.61679499999999998</c:v>
                </c:pt>
                <c:pt idx="163">
                  <c:v>-0.58136500000000002</c:v>
                </c:pt>
                <c:pt idx="164">
                  <c:v>-0.54594200000000004</c:v>
                </c:pt>
                <c:pt idx="165">
                  <c:v>-0.51052399999999998</c:v>
                </c:pt>
                <c:pt idx="166">
                  <c:v>-0.47511199999999998</c:v>
                </c:pt>
                <c:pt idx="167">
                  <c:v>-0.43970500000000001</c:v>
                </c:pt>
                <c:pt idx="168">
                  <c:v>-0.40430300000000002</c:v>
                </c:pt>
                <c:pt idx="169">
                  <c:v>-0.36890400000000001</c:v>
                </c:pt>
                <c:pt idx="170">
                  <c:v>-0.33350999999999997</c:v>
                </c:pt>
                <c:pt idx="171">
                  <c:v>-0.29811900000000002</c:v>
                </c:pt>
                <c:pt idx="172">
                  <c:v>-0.26273099999999999</c:v>
                </c:pt>
                <c:pt idx="173">
                  <c:v>-0.22734599999999999</c:v>
                </c:pt>
                <c:pt idx="174">
                  <c:v>-0.19196299999999999</c:v>
                </c:pt>
                <c:pt idx="175">
                  <c:v>-0.156583</c:v>
                </c:pt>
                <c:pt idx="176">
                  <c:v>-0.12120499999999999</c:v>
                </c:pt>
                <c:pt idx="177">
                  <c:v>-8.5829000000000003E-2</c:v>
                </c:pt>
                <c:pt idx="178">
                  <c:v>-5.0454899999999997E-2</c:v>
                </c:pt>
                <c:pt idx="179">
                  <c:v>-1.5082399999999999E-2</c:v>
                </c:pt>
                <c:pt idx="180">
                  <c:v>2.02886E-2</c:v>
                </c:pt>
                <c:pt idx="181">
                  <c:v>5.5658199999999998E-2</c:v>
                </c:pt>
                <c:pt idx="182">
                  <c:v>9.1026599999999999E-2</c:v>
                </c:pt>
                <c:pt idx="183">
                  <c:v>0.12639400000000001</c:v>
                </c:pt>
                <c:pt idx="184">
                  <c:v>0.16175999999999999</c:v>
                </c:pt>
                <c:pt idx="185">
                  <c:v>0.19712499999999999</c:v>
                </c:pt>
                <c:pt idx="186">
                  <c:v>0.23249</c:v>
                </c:pt>
                <c:pt idx="187">
                  <c:v>0.26785300000000001</c:v>
                </c:pt>
                <c:pt idx="188">
                  <c:v>0.30321599999999999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705728"/>
        <c:axId val="29707648"/>
      </c:scatterChart>
      <c:valAx>
        <c:axId val="29705728"/>
        <c:scaling>
          <c:orientation val="minMax"/>
          <c:max val="34"/>
          <c:min val="25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GB" sz="1400" dirty="0"/>
                  <a:t>Apparent Magnitude</a:t>
                </a:r>
              </a:p>
            </c:rich>
          </c:tx>
          <c:layout>
            <c:manualLayout>
              <c:xMode val="edge"/>
              <c:yMode val="edge"/>
              <c:x val="0.42015174134689642"/>
              <c:y val="0.95110980035468717"/>
            </c:manualLayout>
          </c:layout>
          <c:overlay val="0"/>
        </c:title>
        <c:numFmt formatCode="General" sourceLinked="1"/>
        <c:majorTickMark val="none"/>
        <c:minorTickMark val="none"/>
        <c:tickLblPos val="low"/>
        <c:crossAx val="29707648"/>
        <c:crosses val="autoZero"/>
        <c:crossBetween val="midCat"/>
      </c:valAx>
      <c:valAx>
        <c:axId val="29707648"/>
        <c:scaling>
          <c:orientation val="minMax"/>
          <c:max val="0"/>
          <c:min val="-1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GB" sz="1400" b="1" i="0" baseline="0" dirty="0" smtClean="0">
                    <a:effectLst/>
                    <a:latin typeface="+mj-lt"/>
                  </a:rPr>
                  <a:t>log</a:t>
                </a:r>
                <a:r>
                  <a:rPr lang="en-GB" sz="1400" b="1" i="0" baseline="-25000" dirty="0" smtClean="0">
                    <a:effectLst/>
                    <a:latin typeface="+mj-lt"/>
                  </a:rPr>
                  <a:t>10</a:t>
                </a:r>
                <a:r>
                  <a:rPr lang="en-GB" sz="1400" b="1" i="0" baseline="0" dirty="0" smtClean="0">
                    <a:effectLst/>
                    <a:latin typeface="+mj-lt"/>
                  </a:rPr>
                  <a:t>( </a:t>
                </a:r>
                <a:r>
                  <a:rPr lang="el-GR" sz="1400" b="1" i="0" baseline="0" dirty="0" smtClean="0">
                    <a:effectLst/>
                    <a:latin typeface="+mj-lt"/>
                  </a:rPr>
                  <a:t>φ</a:t>
                </a:r>
                <a:r>
                  <a:rPr lang="en-GB" sz="1400" b="1" i="0" baseline="0" dirty="0" smtClean="0">
                    <a:effectLst/>
                    <a:latin typeface="+mj-lt"/>
                  </a:rPr>
                  <a:t> /mag /Mpc</a:t>
                </a:r>
                <a:r>
                  <a:rPr lang="en-GB" sz="1400" b="1" i="0" baseline="30000" dirty="0" smtClean="0">
                    <a:effectLst/>
                    <a:latin typeface="+mj-lt"/>
                  </a:rPr>
                  <a:t>3  </a:t>
                </a:r>
                <a:r>
                  <a:rPr lang="en-GB" sz="1400" b="1" i="0" baseline="0" dirty="0" smtClean="0">
                    <a:effectLst/>
                    <a:latin typeface="+mj-lt"/>
                  </a:rPr>
                  <a:t>)</a:t>
                </a:r>
                <a:endParaRPr lang="en-GB" sz="1100" dirty="0">
                  <a:effectLst/>
                  <a:latin typeface="+mj-lt"/>
                </a:endParaRP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9705728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 dirty="0" smtClean="0"/>
              <a:t>Number of galaxies</a:t>
            </a:r>
            <a:endParaRPr lang="en-GB" baseline="30000" dirty="0"/>
          </a:p>
        </c:rich>
      </c:tx>
      <c:layout>
        <c:manualLayout>
          <c:xMode val="edge"/>
          <c:yMode val="edge"/>
          <c:x val="0.39086126126126119"/>
          <c:y val="1.4496106216508669E-2"/>
        </c:manualLayout>
      </c:layout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Sheet3!$B$2</c:f>
              <c:strCache>
                <c:ptCount val="1"/>
                <c:pt idx="0">
                  <c:v>5</c:v>
                </c:pt>
              </c:strCache>
            </c:strRef>
          </c:tx>
          <c:marker>
            <c:symbol val="none"/>
          </c:marker>
          <c:xVal>
            <c:numRef>
              <c:f>Sheet3!$A$3:$A$93</c:f>
              <c:numCache>
                <c:formatCode>General</c:formatCode>
                <c:ptCount val="91"/>
                <c:pt idx="0">
                  <c:v>21.8</c:v>
                </c:pt>
                <c:pt idx="1">
                  <c:v>22</c:v>
                </c:pt>
                <c:pt idx="2">
                  <c:v>22.2</c:v>
                </c:pt>
                <c:pt idx="3">
                  <c:v>22.4</c:v>
                </c:pt>
                <c:pt idx="4">
                  <c:v>22.6</c:v>
                </c:pt>
                <c:pt idx="5">
                  <c:v>22.8</c:v>
                </c:pt>
                <c:pt idx="6">
                  <c:v>23</c:v>
                </c:pt>
                <c:pt idx="7">
                  <c:v>23.2</c:v>
                </c:pt>
                <c:pt idx="8">
                  <c:v>23.4</c:v>
                </c:pt>
                <c:pt idx="9">
                  <c:v>23.6</c:v>
                </c:pt>
                <c:pt idx="10">
                  <c:v>23.8</c:v>
                </c:pt>
                <c:pt idx="11">
                  <c:v>24</c:v>
                </c:pt>
                <c:pt idx="12">
                  <c:v>24.2</c:v>
                </c:pt>
                <c:pt idx="13">
                  <c:v>24.4</c:v>
                </c:pt>
                <c:pt idx="14">
                  <c:v>24.6</c:v>
                </c:pt>
                <c:pt idx="15">
                  <c:v>24.8</c:v>
                </c:pt>
                <c:pt idx="16">
                  <c:v>25</c:v>
                </c:pt>
                <c:pt idx="17">
                  <c:v>25.2</c:v>
                </c:pt>
                <c:pt idx="18">
                  <c:v>25.4</c:v>
                </c:pt>
                <c:pt idx="19">
                  <c:v>25.6</c:v>
                </c:pt>
                <c:pt idx="20">
                  <c:v>25.8</c:v>
                </c:pt>
                <c:pt idx="21">
                  <c:v>26</c:v>
                </c:pt>
                <c:pt idx="22">
                  <c:v>26.2</c:v>
                </c:pt>
                <c:pt idx="23">
                  <c:v>26.4</c:v>
                </c:pt>
                <c:pt idx="24">
                  <c:v>26.6</c:v>
                </c:pt>
                <c:pt idx="25">
                  <c:v>26.8</c:v>
                </c:pt>
                <c:pt idx="26">
                  <c:v>27</c:v>
                </c:pt>
                <c:pt idx="27">
                  <c:v>27.2</c:v>
                </c:pt>
                <c:pt idx="28">
                  <c:v>27.4</c:v>
                </c:pt>
                <c:pt idx="29">
                  <c:v>27.6</c:v>
                </c:pt>
                <c:pt idx="30">
                  <c:v>27.8</c:v>
                </c:pt>
                <c:pt idx="31">
                  <c:v>28</c:v>
                </c:pt>
                <c:pt idx="32">
                  <c:v>28.2</c:v>
                </c:pt>
                <c:pt idx="33">
                  <c:v>28.4</c:v>
                </c:pt>
                <c:pt idx="34">
                  <c:v>28.6</c:v>
                </c:pt>
                <c:pt idx="35">
                  <c:v>28.8</c:v>
                </c:pt>
                <c:pt idx="36">
                  <c:v>29</c:v>
                </c:pt>
                <c:pt idx="37">
                  <c:v>29.2</c:v>
                </c:pt>
                <c:pt idx="38">
                  <c:v>29.4</c:v>
                </c:pt>
                <c:pt idx="39">
                  <c:v>29.6</c:v>
                </c:pt>
                <c:pt idx="40">
                  <c:v>29.8</c:v>
                </c:pt>
                <c:pt idx="41">
                  <c:v>30</c:v>
                </c:pt>
                <c:pt idx="42">
                  <c:v>30.2</c:v>
                </c:pt>
                <c:pt idx="43">
                  <c:v>30.4</c:v>
                </c:pt>
                <c:pt idx="44">
                  <c:v>30.6</c:v>
                </c:pt>
                <c:pt idx="45">
                  <c:v>30.8</c:v>
                </c:pt>
                <c:pt idx="46">
                  <c:v>31</c:v>
                </c:pt>
                <c:pt idx="47">
                  <c:v>31.2</c:v>
                </c:pt>
                <c:pt idx="48">
                  <c:v>31.4</c:v>
                </c:pt>
                <c:pt idx="49">
                  <c:v>31.6</c:v>
                </c:pt>
                <c:pt idx="50">
                  <c:v>31.8</c:v>
                </c:pt>
                <c:pt idx="51">
                  <c:v>32</c:v>
                </c:pt>
                <c:pt idx="52">
                  <c:v>32.200000000000003</c:v>
                </c:pt>
                <c:pt idx="53">
                  <c:v>32.4</c:v>
                </c:pt>
                <c:pt idx="54">
                  <c:v>32.6</c:v>
                </c:pt>
                <c:pt idx="55">
                  <c:v>32.799999999999997</c:v>
                </c:pt>
                <c:pt idx="56">
                  <c:v>33</c:v>
                </c:pt>
                <c:pt idx="57">
                  <c:v>33.200000000000003</c:v>
                </c:pt>
                <c:pt idx="58">
                  <c:v>33.4</c:v>
                </c:pt>
                <c:pt idx="59">
                  <c:v>33.6</c:v>
                </c:pt>
                <c:pt idx="60">
                  <c:v>33.799999999999997</c:v>
                </c:pt>
                <c:pt idx="61">
                  <c:v>34</c:v>
                </c:pt>
                <c:pt idx="62">
                  <c:v>34.200000000000003</c:v>
                </c:pt>
                <c:pt idx="63">
                  <c:v>34.4</c:v>
                </c:pt>
                <c:pt idx="64">
                  <c:v>34.6</c:v>
                </c:pt>
                <c:pt idx="65">
                  <c:v>34.799999999999997</c:v>
                </c:pt>
                <c:pt idx="66">
                  <c:v>35</c:v>
                </c:pt>
                <c:pt idx="67">
                  <c:v>35.200000000000003</c:v>
                </c:pt>
                <c:pt idx="68">
                  <c:v>35.4</c:v>
                </c:pt>
                <c:pt idx="69">
                  <c:v>35.6</c:v>
                </c:pt>
                <c:pt idx="70">
                  <c:v>35.799999999999997</c:v>
                </c:pt>
                <c:pt idx="71">
                  <c:v>36</c:v>
                </c:pt>
                <c:pt idx="72">
                  <c:v>36.200000000000003</c:v>
                </c:pt>
                <c:pt idx="73">
                  <c:v>36.4</c:v>
                </c:pt>
                <c:pt idx="74">
                  <c:v>36.6</c:v>
                </c:pt>
                <c:pt idx="75">
                  <c:v>36.799999999999997</c:v>
                </c:pt>
                <c:pt idx="76">
                  <c:v>37</c:v>
                </c:pt>
                <c:pt idx="77">
                  <c:v>37.200000000000003</c:v>
                </c:pt>
                <c:pt idx="78">
                  <c:v>37.4</c:v>
                </c:pt>
                <c:pt idx="79">
                  <c:v>37.6</c:v>
                </c:pt>
                <c:pt idx="80">
                  <c:v>37.799999999999997</c:v>
                </c:pt>
                <c:pt idx="81">
                  <c:v>38</c:v>
                </c:pt>
                <c:pt idx="82">
                  <c:v>38.200000000000003</c:v>
                </c:pt>
                <c:pt idx="83">
                  <c:v>38.4</c:v>
                </c:pt>
                <c:pt idx="84">
                  <c:v>38.6</c:v>
                </c:pt>
                <c:pt idx="85">
                  <c:v>38.799999999999997</c:v>
                </c:pt>
                <c:pt idx="86">
                  <c:v>39</c:v>
                </c:pt>
                <c:pt idx="87">
                  <c:v>39.200000000000003</c:v>
                </c:pt>
                <c:pt idx="88">
                  <c:v>39.4</c:v>
                </c:pt>
                <c:pt idx="89">
                  <c:v>39.6</c:v>
                </c:pt>
                <c:pt idx="90">
                  <c:v>39.799999999999997</c:v>
                </c:pt>
              </c:numCache>
            </c:numRef>
          </c:xVal>
          <c:yVal>
            <c:numRef>
              <c:f>Sheet3!$B$3:$B$93</c:f>
              <c:numCache>
                <c:formatCode>General</c:formatCode>
                <c:ptCount val="91"/>
                <c:pt idx="0">
                  <c:v>-97.006500000000003</c:v>
                </c:pt>
                <c:pt idx="1">
                  <c:v>-80.780299999999997</c:v>
                </c:pt>
                <c:pt idx="2">
                  <c:v>-67.262699999999995</c:v>
                </c:pt>
                <c:pt idx="3">
                  <c:v>-55.996200000000002</c:v>
                </c:pt>
                <c:pt idx="4">
                  <c:v>-46.600299999999997</c:v>
                </c:pt>
                <c:pt idx="5">
                  <c:v>-38.758499999999998</c:v>
                </c:pt>
                <c:pt idx="6">
                  <c:v>-32.207700000000003</c:v>
                </c:pt>
                <c:pt idx="7">
                  <c:v>-26.729199999999999</c:v>
                </c:pt>
                <c:pt idx="8">
                  <c:v>-22.1416</c:v>
                </c:pt>
                <c:pt idx="9">
                  <c:v>-18.294</c:v>
                </c:pt>
                <c:pt idx="10">
                  <c:v>-15.0618</c:v>
                </c:pt>
                <c:pt idx="11">
                  <c:v>-12.3414</c:v>
                </c:pt>
                <c:pt idx="12">
                  <c:v>-10.0472</c:v>
                </c:pt>
                <c:pt idx="13">
                  <c:v>-8.1084800000000001</c:v>
                </c:pt>
                <c:pt idx="14">
                  <c:v>-6.46671</c:v>
                </c:pt>
                <c:pt idx="15">
                  <c:v>-5.0734500000000002</c:v>
                </c:pt>
                <c:pt idx="16">
                  <c:v>-3.8884300000000001</c:v>
                </c:pt>
                <c:pt idx="17">
                  <c:v>-2.8781099999999999</c:v>
                </c:pt>
                <c:pt idx="18">
                  <c:v>-2.0144500000000001</c:v>
                </c:pt>
                <c:pt idx="19">
                  <c:v>-1.2740499999999999</c:v>
                </c:pt>
                <c:pt idx="20">
                  <c:v>-0.63735399999999998</c:v>
                </c:pt>
                <c:pt idx="21">
                  <c:v>-8.8127499999999998E-2</c:v>
                </c:pt>
                <c:pt idx="22">
                  <c:v>0.38710499999999998</c:v>
                </c:pt>
                <c:pt idx="23">
                  <c:v>0.79951899999999998</c:v>
                </c:pt>
                <c:pt idx="24">
                  <c:v>1.1584300000000001</c:v>
                </c:pt>
                <c:pt idx="25">
                  <c:v>1.47167</c:v>
                </c:pt>
                <c:pt idx="26">
                  <c:v>1.7458899999999999</c:v>
                </c:pt>
                <c:pt idx="27">
                  <c:v>1.98678</c:v>
                </c:pt>
                <c:pt idx="28">
                  <c:v>2.1992400000000001</c:v>
                </c:pt>
                <c:pt idx="29">
                  <c:v>2.3875000000000002</c:v>
                </c:pt>
                <c:pt idx="30">
                  <c:v>2.5552199999999998</c:v>
                </c:pt>
                <c:pt idx="31">
                  <c:v>2.7055400000000001</c:v>
                </c:pt>
                <c:pt idx="32">
                  <c:v>2.8411599999999999</c:v>
                </c:pt>
                <c:pt idx="33">
                  <c:v>2.9643799999999998</c:v>
                </c:pt>
                <c:pt idx="34">
                  <c:v>3.0771799999999998</c:v>
                </c:pt>
                <c:pt idx="35">
                  <c:v>3.1812200000000002</c:v>
                </c:pt>
                <c:pt idx="36">
                  <c:v>3.2779099999999999</c:v>
                </c:pt>
                <c:pt idx="37">
                  <c:v>3.3684500000000002</c:v>
                </c:pt>
                <c:pt idx="38">
                  <c:v>3.45384</c:v>
                </c:pt>
                <c:pt idx="39">
                  <c:v>3.5349300000000001</c:v>
                </c:pt>
                <c:pt idx="40">
                  <c:v>3.6124299999999998</c:v>
                </c:pt>
                <c:pt idx="41">
                  <c:v>3.6869200000000002</c:v>
                </c:pt>
                <c:pt idx="42">
                  <c:v>3.7589199999999998</c:v>
                </c:pt>
                <c:pt idx="43">
                  <c:v>3.82883</c:v>
                </c:pt>
                <c:pt idx="44">
                  <c:v>3.8969999999999998</c:v>
                </c:pt>
                <c:pt idx="45">
                  <c:v>3.9637199999999999</c:v>
                </c:pt>
                <c:pt idx="46">
                  <c:v>4.0292399999999997</c:v>
                </c:pt>
                <c:pt idx="47">
                  <c:v>4.09375</c:v>
                </c:pt>
                <c:pt idx="48">
                  <c:v>4.1574200000000001</c:v>
                </c:pt>
                <c:pt idx="49">
                  <c:v>4.2203999999999997</c:v>
                </c:pt>
                <c:pt idx="50">
                  <c:v>4.2827999999999999</c:v>
                </c:pt>
                <c:pt idx="51">
                  <c:v>4.3674799999999996</c:v>
                </c:pt>
                <c:pt idx="52">
                  <c:v>4.4289899999999998</c:v>
                </c:pt>
                <c:pt idx="53">
                  <c:v>4.4901600000000004</c:v>
                </c:pt>
                <c:pt idx="54">
                  <c:v>4.55105</c:v>
                </c:pt>
                <c:pt idx="55">
                  <c:v>4.61172</c:v>
                </c:pt>
                <c:pt idx="56">
                  <c:v>4.6721899999999996</c:v>
                </c:pt>
                <c:pt idx="57">
                  <c:v>4.7325100000000004</c:v>
                </c:pt>
                <c:pt idx="58">
                  <c:v>4.7926900000000003</c:v>
                </c:pt>
                <c:pt idx="59">
                  <c:v>4.85276</c:v>
                </c:pt>
                <c:pt idx="60">
                  <c:v>4.9127400000000003</c:v>
                </c:pt>
                <c:pt idx="61">
                  <c:v>4.9726499999999998</c:v>
                </c:pt>
                <c:pt idx="62">
                  <c:v>5.0324900000000001</c:v>
                </c:pt>
                <c:pt idx="63">
                  <c:v>5.0922700000000001</c:v>
                </c:pt>
                <c:pt idx="64">
                  <c:v>5.1520200000000003</c:v>
                </c:pt>
                <c:pt idx="65">
                  <c:v>5.2117300000000002</c:v>
                </c:pt>
                <c:pt idx="66">
                  <c:v>5.2713999999999999</c:v>
                </c:pt>
                <c:pt idx="67">
                  <c:v>5.3310599999999999</c:v>
                </c:pt>
                <c:pt idx="68">
                  <c:v>5.3906900000000002</c:v>
                </c:pt>
                <c:pt idx="69">
                  <c:v>5.4503000000000004</c:v>
                </c:pt>
                <c:pt idx="70">
                  <c:v>5.5099</c:v>
                </c:pt>
                <c:pt idx="71">
                  <c:v>5.5694900000000001</c:v>
                </c:pt>
                <c:pt idx="72">
                  <c:v>5.6290699999999996</c:v>
                </c:pt>
                <c:pt idx="73">
                  <c:v>5.6886400000000004</c:v>
                </c:pt>
                <c:pt idx="74">
                  <c:v>5.7482100000000003</c:v>
                </c:pt>
                <c:pt idx="75">
                  <c:v>5.80776</c:v>
                </c:pt>
                <c:pt idx="76">
                  <c:v>5.8673200000000003</c:v>
                </c:pt>
                <c:pt idx="77">
                  <c:v>5.9268700000000001</c:v>
                </c:pt>
                <c:pt idx="78">
                  <c:v>5.9864199999999999</c:v>
                </c:pt>
                <c:pt idx="79">
                  <c:v>6.04596</c:v>
                </c:pt>
                <c:pt idx="80">
                  <c:v>6.1055000000000001</c:v>
                </c:pt>
                <c:pt idx="81">
                  <c:v>6.1650400000000003</c:v>
                </c:pt>
                <c:pt idx="82">
                  <c:v>6.2245799999999996</c:v>
                </c:pt>
                <c:pt idx="83">
                  <c:v>6.2841199999999997</c:v>
                </c:pt>
                <c:pt idx="84">
                  <c:v>6.3436599999999999</c:v>
                </c:pt>
                <c:pt idx="85">
                  <c:v>6.4032</c:v>
                </c:pt>
                <c:pt idx="86">
                  <c:v>6.4627299999999996</c:v>
                </c:pt>
                <c:pt idx="87">
                  <c:v>6.5222699999999998</c:v>
                </c:pt>
                <c:pt idx="88">
                  <c:v>6.5818099999999999</c:v>
                </c:pt>
                <c:pt idx="89">
                  <c:v>6.6413399999999996</c:v>
                </c:pt>
                <c:pt idx="90">
                  <c:v>6.7008799999999997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Sheet3!$C$2</c:f>
              <c:strCache>
                <c:ptCount val="1"/>
                <c:pt idx="0">
                  <c:v>6</c:v>
                </c:pt>
              </c:strCache>
            </c:strRef>
          </c:tx>
          <c:marker>
            <c:symbol val="none"/>
          </c:marker>
          <c:xVal>
            <c:numRef>
              <c:f>Sheet3!$A$3:$A$93</c:f>
              <c:numCache>
                <c:formatCode>General</c:formatCode>
                <c:ptCount val="91"/>
                <c:pt idx="0">
                  <c:v>21.8</c:v>
                </c:pt>
                <c:pt idx="1">
                  <c:v>22</c:v>
                </c:pt>
                <c:pt idx="2">
                  <c:v>22.2</c:v>
                </c:pt>
                <c:pt idx="3">
                  <c:v>22.4</c:v>
                </c:pt>
                <c:pt idx="4">
                  <c:v>22.6</c:v>
                </c:pt>
                <c:pt idx="5">
                  <c:v>22.8</c:v>
                </c:pt>
                <c:pt idx="6">
                  <c:v>23</c:v>
                </c:pt>
                <c:pt idx="7">
                  <c:v>23.2</c:v>
                </c:pt>
                <c:pt idx="8">
                  <c:v>23.4</c:v>
                </c:pt>
                <c:pt idx="9">
                  <c:v>23.6</c:v>
                </c:pt>
                <c:pt idx="10">
                  <c:v>23.8</c:v>
                </c:pt>
                <c:pt idx="11">
                  <c:v>24</c:v>
                </c:pt>
                <c:pt idx="12">
                  <c:v>24.2</c:v>
                </c:pt>
                <c:pt idx="13">
                  <c:v>24.4</c:v>
                </c:pt>
                <c:pt idx="14">
                  <c:v>24.6</c:v>
                </c:pt>
                <c:pt idx="15">
                  <c:v>24.8</c:v>
                </c:pt>
                <c:pt idx="16">
                  <c:v>25</c:v>
                </c:pt>
                <c:pt idx="17">
                  <c:v>25.2</c:v>
                </c:pt>
                <c:pt idx="18">
                  <c:v>25.4</c:v>
                </c:pt>
                <c:pt idx="19">
                  <c:v>25.6</c:v>
                </c:pt>
                <c:pt idx="20">
                  <c:v>25.8</c:v>
                </c:pt>
                <c:pt idx="21">
                  <c:v>26</c:v>
                </c:pt>
                <c:pt idx="22">
                  <c:v>26.2</c:v>
                </c:pt>
                <c:pt idx="23">
                  <c:v>26.4</c:v>
                </c:pt>
                <c:pt idx="24">
                  <c:v>26.6</c:v>
                </c:pt>
                <c:pt idx="25">
                  <c:v>26.8</c:v>
                </c:pt>
                <c:pt idx="26">
                  <c:v>27</c:v>
                </c:pt>
                <c:pt idx="27">
                  <c:v>27.2</c:v>
                </c:pt>
                <c:pt idx="28">
                  <c:v>27.4</c:v>
                </c:pt>
                <c:pt idx="29">
                  <c:v>27.6</c:v>
                </c:pt>
                <c:pt idx="30">
                  <c:v>27.8</c:v>
                </c:pt>
                <c:pt idx="31">
                  <c:v>28</c:v>
                </c:pt>
                <c:pt idx="32">
                  <c:v>28.2</c:v>
                </c:pt>
                <c:pt idx="33">
                  <c:v>28.4</c:v>
                </c:pt>
                <c:pt idx="34">
                  <c:v>28.6</c:v>
                </c:pt>
                <c:pt idx="35">
                  <c:v>28.8</c:v>
                </c:pt>
                <c:pt idx="36">
                  <c:v>29</c:v>
                </c:pt>
                <c:pt idx="37">
                  <c:v>29.2</c:v>
                </c:pt>
                <c:pt idx="38">
                  <c:v>29.4</c:v>
                </c:pt>
                <c:pt idx="39">
                  <c:v>29.6</c:v>
                </c:pt>
                <c:pt idx="40">
                  <c:v>29.8</c:v>
                </c:pt>
                <c:pt idx="41">
                  <c:v>30</c:v>
                </c:pt>
                <c:pt idx="42">
                  <c:v>30.2</c:v>
                </c:pt>
                <c:pt idx="43">
                  <c:v>30.4</c:v>
                </c:pt>
                <c:pt idx="44">
                  <c:v>30.6</c:v>
                </c:pt>
                <c:pt idx="45">
                  <c:v>30.8</c:v>
                </c:pt>
                <c:pt idx="46">
                  <c:v>31</c:v>
                </c:pt>
                <c:pt idx="47">
                  <c:v>31.2</c:v>
                </c:pt>
                <c:pt idx="48">
                  <c:v>31.4</c:v>
                </c:pt>
                <c:pt idx="49">
                  <c:v>31.6</c:v>
                </c:pt>
                <c:pt idx="50">
                  <c:v>31.8</c:v>
                </c:pt>
                <c:pt idx="51">
                  <c:v>32</c:v>
                </c:pt>
                <c:pt idx="52">
                  <c:v>32.200000000000003</c:v>
                </c:pt>
                <c:pt idx="53">
                  <c:v>32.4</c:v>
                </c:pt>
                <c:pt idx="54">
                  <c:v>32.6</c:v>
                </c:pt>
                <c:pt idx="55">
                  <c:v>32.799999999999997</c:v>
                </c:pt>
                <c:pt idx="56">
                  <c:v>33</c:v>
                </c:pt>
                <c:pt idx="57">
                  <c:v>33.200000000000003</c:v>
                </c:pt>
                <c:pt idx="58">
                  <c:v>33.4</c:v>
                </c:pt>
                <c:pt idx="59">
                  <c:v>33.6</c:v>
                </c:pt>
                <c:pt idx="60">
                  <c:v>33.799999999999997</c:v>
                </c:pt>
                <c:pt idx="61">
                  <c:v>34</c:v>
                </c:pt>
                <c:pt idx="62">
                  <c:v>34.200000000000003</c:v>
                </c:pt>
                <c:pt idx="63">
                  <c:v>34.4</c:v>
                </c:pt>
                <c:pt idx="64">
                  <c:v>34.6</c:v>
                </c:pt>
                <c:pt idx="65">
                  <c:v>34.799999999999997</c:v>
                </c:pt>
                <c:pt idx="66">
                  <c:v>35</c:v>
                </c:pt>
                <c:pt idx="67">
                  <c:v>35.200000000000003</c:v>
                </c:pt>
                <c:pt idx="68">
                  <c:v>35.4</c:v>
                </c:pt>
                <c:pt idx="69">
                  <c:v>35.6</c:v>
                </c:pt>
                <c:pt idx="70">
                  <c:v>35.799999999999997</c:v>
                </c:pt>
                <c:pt idx="71">
                  <c:v>36</c:v>
                </c:pt>
                <c:pt idx="72">
                  <c:v>36.200000000000003</c:v>
                </c:pt>
                <c:pt idx="73">
                  <c:v>36.4</c:v>
                </c:pt>
                <c:pt idx="74">
                  <c:v>36.6</c:v>
                </c:pt>
                <c:pt idx="75">
                  <c:v>36.799999999999997</c:v>
                </c:pt>
                <c:pt idx="76">
                  <c:v>37</c:v>
                </c:pt>
                <c:pt idx="77">
                  <c:v>37.200000000000003</c:v>
                </c:pt>
                <c:pt idx="78">
                  <c:v>37.4</c:v>
                </c:pt>
                <c:pt idx="79">
                  <c:v>37.6</c:v>
                </c:pt>
                <c:pt idx="80">
                  <c:v>37.799999999999997</c:v>
                </c:pt>
                <c:pt idx="81">
                  <c:v>38</c:v>
                </c:pt>
                <c:pt idx="82">
                  <c:v>38.200000000000003</c:v>
                </c:pt>
                <c:pt idx="83">
                  <c:v>38.4</c:v>
                </c:pt>
                <c:pt idx="84">
                  <c:v>38.6</c:v>
                </c:pt>
                <c:pt idx="85">
                  <c:v>38.799999999999997</c:v>
                </c:pt>
                <c:pt idx="86">
                  <c:v>39</c:v>
                </c:pt>
                <c:pt idx="87">
                  <c:v>39.200000000000003</c:v>
                </c:pt>
                <c:pt idx="88">
                  <c:v>39.4</c:v>
                </c:pt>
                <c:pt idx="89">
                  <c:v>39.6</c:v>
                </c:pt>
                <c:pt idx="90">
                  <c:v>39.799999999999997</c:v>
                </c:pt>
              </c:numCache>
            </c:numRef>
          </c:xVal>
          <c:yVal>
            <c:numRef>
              <c:f>Sheet3!$C$3:$C$93</c:f>
              <c:numCache>
                <c:formatCode>General</c:formatCode>
                <c:ptCount val="91"/>
                <c:pt idx="0">
                  <c:v>-181.89699999999999</c:v>
                </c:pt>
                <c:pt idx="1">
                  <c:v>-151.465</c:v>
                </c:pt>
                <c:pt idx="2">
                  <c:v>-126.137</c:v>
                </c:pt>
                <c:pt idx="3">
                  <c:v>-105.053</c:v>
                </c:pt>
                <c:pt idx="4">
                  <c:v>-87.495199999999997</c:v>
                </c:pt>
                <c:pt idx="5">
                  <c:v>-72.870400000000004</c:v>
                </c:pt>
                <c:pt idx="6">
                  <c:v>-60.682699999999997</c:v>
                </c:pt>
                <c:pt idx="7">
                  <c:v>-50.520200000000003</c:v>
                </c:pt>
                <c:pt idx="8">
                  <c:v>-42.040300000000002</c:v>
                </c:pt>
                <c:pt idx="9">
                  <c:v>-34.958100000000002</c:v>
                </c:pt>
                <c:pt idx="10">
                  <c:v>-29.036999999999999</c:v>
                </c:pt>
                <c:pt idx="11">
                  <c:v>-24.0806</c:v>
                </c:pt>
                <c:pt idx="12">
                  <c:v>-19.925999999999998</c:v>
                </c:pt>
                <c:pt idx="13">
                  <c:v>-16.4377</c:v>
                </c:pt>
                <c:pt idx="14">
                  <c:v>-13.5037</c:v>
                </c:pt>
                <c:pt idx="15">
                  <c:v>-11.0311</c:v>
                </c:pt>
                <c:pt idx="16">
                  <c:v>-8.9432299999999998</c:v>
                </c:pt>
                <c:pt idx="17">
                  <c:v>-7.1764799999999997</c:v>
                </c:pt>
                <c:pt idx="18">
                  <c:v>-5.6783200000000003</c:v>
                </c:pt>
                <c:pt idx="19">
                  <c:v>-4.4051499999999999</c:v>
                </c:pt>
                <c:pt idx="20">
                  <c:v>-3.3206699999999998</c:v>
                </c:pt>
                <c:pt idx="21">
                  <c:v>-2.3946000000000001</c:v>
                </c:pt>
                <c:pt idx="22">
                  <c:v>-1.60168</c:v>
                </c:pt>
                <c:pt idx="23">
                  <c:v>-0.92086100000000004</c:v>
                </c:pt>
                <c:pt idx="24">
                  <c:v>-0.33463100000000001</c:v>
                </c:pt>
                <c:pt idx="25">
                  <c:v>0.17153599999999999</c:v>
                </c:pt>
                <c:pt idx="26">
                  <c:v>0.60972800000000005</c:v>
                </c:pt>
                <c:pt idx="27">
                  <c:v>0.99006499999999997</c:v>
                </c:pt>
                <c:pt idx="28">
                  <c:v>1.32108</c:v>
                </c:pt>
                <c:pt idx="29">
                  <c:v>1.61006</c:v>
                </c:pt>
                <c:pt idx="30">
                  <c:v>1.86321</c:v>
                </c:pt>
                <c:pt idx="31">
                  <c:v>2.0859000000000001</c:v>
                </c:pt>
                <c:pt idx="32">
                  <c:v>2.2827299999999999</c:v>
                </c:pt>
                <c:pt idx="33">
                  <c:v>2.4576699999999998</c:v>
                </c:pt>
                <c:pt idx="34">
                  <c:v>2.6141100000000002</c:v>
                </c:pt>
                <c:pt idx="35">
                  <c:v>2.7549700000000001</c:v>
                </c:pt>
                <c:pt idx="36">
                  <c:v>2.8826999999999998</c:v>
                </c:pt>
                <c:pt idx="37">
                  <c:v>2.9994100000000001</c:v>
                </c:pt>
                <c:pt idx="38">
                  <c:v>3.1068799999999999</c:v>
                </c:pt>
                <c:pt idx="39">
                  <c:v>3.20662</c:v>
                </c:pt>
                <c:pt idx="40">
                  <c:v>3.2998699999999999</c:v>
                </c:pt>
                <c:pt idx="41">
                  <c:v>3.3877100000000002</c:v>
                </c:pt>
                <c:pt idx="42">
                  <c:v>3.4710299999999998</c:v>
                </c:pt>
                <c:pt idx="43">
                  <c:v>3.55057</c:v>
                </c:pt>
                <c:pt idx="44">
                  <c:v>3.62697</c:v>
                </c:pt>
                <c:pt idx="45">
                  <c:v>3.7007400000000001</c:v>
                </c:pt>
                <c:pt idx="46">
                  <c:v>3.7723300000000002</c:v>
                </c:pt>
                <c:pt idx="47">
                  <c:v>3.8420899999999998</c:v>
                </c:pt>
                <c:pt idx="48">
                  <c:v>3.9103300000000001</c:v>
                </c:pt>
                <c:pt idx="49">
                  <c:v>3.9773100000000001</c:v>
                </c:pt>
                <c:pt idx="50">
                  <c:v>4.0432300000000003</c:v>
                </c:pt>
                <c:pt idx="51">
                  <c:v>4.1311200000000001</c:v>
                </c:pt>
                <c:pt idx="52">
                  <c:v>4.1954200000000004</c:v>
                </c:pt>
                <c:pt idx="53">
                  <c:v>4.2591200000000002</c:v>
                </c:pt>
                <c:pt idx="54">
                  <c:v>4.3223099999999999</c:v>
                </c:pt>
                <c:pt idx="55">
                  <c:v>4.3850899999999999</c:v>
                </c:pt>
                <c:pt idx="56">
                  <c:v>4.4475199999999999</c:v>
                </c:pt>
                <c:pt idx="57">
                  <c:v>4.5096499999999997</c:v>
                </c:pt>
                <c:pt idx="58">
                  <c:v>4.5715500000000002</c:v>
                </c:pt>
                <c:pt idx="59">
                  <c:v>4.6332500000000003</c:v>
                </c:pt>
                <c:pt idx="60">
                  <c:v>4.6947799999999997</c:v>
                </c:pt>
                <c:pt idx="61">
                  <c:v>4.75617</c:v>
                </c:pt>
                <c:pt idx="62">
                  <c:v>4.8174400000000004</c:v>
                </c:pt>
                <c:pt idx="63">
                  <c:v>4.8786199999999997</c:v>
                </c:pt>
                <c:pt idx="64">
                  <c:v>4.9397200000000003</c:v>
                </c:pt>
                <c:pt idx="65">
                  <c:v>5.0007599999999996</c:v>
                </c:pt>
                <c:pt idx="66">
                  <c:v>5.0617299999999998</c:v>
                </c:pt>
                <c:pt idx="67">
                  <c:v>5.1226700000000003</c:v>
                </c:pt>
                <c:pt idx="68">
                  <c:v>5.1835599999999999</c:v>
                </c:pt>
                <c:pt idx="69">
                  <c:v>5.2444199999999999</c:v>
                </c:pt>
                <c:pt idx="70">
                  <c:v>5.3052599999999996</c:v>
                </c:pt>
                <c:pt idx="71">
                  <c:v>5.3660800000000002</c:v>
                </c:pt>
                <c:pt idx="72">
                  <c:v>5.4268700000000001</c:v>
                </c:pt>
                <c:pt idx="73">
                  <c:v>5.4876500000000004</c:v>
                </c:pt>
                <c:pt idx="74">
                  <c:v>5.5484200000000001</c:v>
                </c:pt>
                <c:pt idx="75">
                  <c:v>5.6091800000000003</c:v>
                </c:pt>
                <c:pt idx="76">
                  <c:v>5.6699299999999999</c:v>
                </c:pt>
                <c:pt idx="77">
                  <c:v>5.7306800000000004</c:v>
                </c:pt>
                <c:pt idx="78">
                  <c:v>5.7914099999999999</c:v>
                </c:pt>
                <c:pt idx="79">
                  <c:v>5.85215</c:v>
                </c:pt>
                <c:pt idx="80">
                  <c:v>5.9128800000000004</c:v>
                </c:pt>
                <c:pt idx="81">
                  <c:v>5.9736000000000002</c:v>
                </c:pt>
                <c:pt idx="82">
                  <c:v>6.0343299999999997</c:v>
                </c:pt>
                <c:pt idx="83">
                  <c:v>6.0950499999999996</c:v>
                </c:pt>
                <c:pt idx="84">
                  <c:v>6.1557700000000004</c:v>
                </c:pt>
                <c:pt idx="85">
                  <c:v>6.2164799999999998</c:v>
                </c:pt>
                <c:pt idx="86">
                  <c:v>6.2771999999999997</c:v>
                </c:pt>
                <c:pt idx="87">
                  <c:v>6.3379200000000004</c:v>
                </c:pt>
                <c:pt idx="88">
                  <c:v>6.3986299999999998</c:v>
                </c:pt>
                <c:pt idx="89">
                  <c:v>6.4593499999999997</c:v>
                </c:pt>
                <c:pt idx="90">
                  <c:v>6.52006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Sheet3!$D$2</c:f>
              <c:strCache>
                <c:ptCount val="1"/>
                <c:pt idx="0">
                  <c:v>7</c:v>
                </c:pt>
              </c:strCache>
            </c:strRef>
          </c:tx>
          <c:marker>
            <c:symbol val="none"/>
          </c:marker>
          <c:xVal>
            <c:numRef>
              <c:f>Sheet3!$A$3:$A$93</c:f>
              <c:numCache>
                <c:formatCode>General</c:formatCode>
                <c:ptCount val="91"/>
                <c:pt idx="0">
                  <c:v>21.8</c:v>
                </c:pt>
                <c:pt idx="1">
                  <c:v>22</c:v>
                </c:pt>
                <c:pt idx="2">
                  <c:v>22.2</c:v>
                </c:pt>
                <c:pt idx="3">
                  <c:v>22.4</c:v>
                </c:pt>
                <c:pt idx="4">
                  <c:v>22.6</c:v>
                </c:pt>
                <c:pt idx="5">
                  <c:v>22.8</c:v>
                </c:pt>
                <c:pt idx="6">
                  <c:v>23</c:v>
                </c:pt>
                <c:pt idx="7">
                  <c:v>23.2</c:v>
                </c:pt>
                <c:pt idx="8">
                  <c:v>23.4</c:v>
                </c:pt>
                <c:pt idx="9">
                  <c:v>23.6</c:v>
                </c:pt>
                <c:pt idx="10">
                  <c:v>23.8</c:v>
                </c:pt>
                <c:pt idx="11">
                  <c:v>24</c:v>
                </c:pt>
                <c:pt idx="12">
                  <c:v>24.2</c:v>
                </c:pt>
                <c:pt idx="13">
                  <c:v>24.4</c:v>
                </c:pt>
                <c:pt idx="14">
                  <c:v>24.6</c:v>
                </c:pt>
                <c:pt idx="15">
                  <c:v>24.8</c:v>
                </c:pt>
                <c:pt idx="16">
                  <c:v>25</c:v>
                </c:pt>
                <c:pt idx="17">
                  <c:v>25.2</c:v>
                </c:pt>
                <c:pt idx="18">
                  <c:v>25.4</c:v>
                </c:pt>
                <c:pt idx="19">
                  <c:v>25.6</c:v>
                </c:pt>
                <c:pt idx="20">
                  <c:v>25.8</c:v>
                </c:pt>
                <c:pt idx="21">
                  <c:v>26</c:v>
                </c:pt>
                <c:pt idx="22">
                  <c:v>26.2</c:v>
                </c:pt>
                <c:pt idx="23">
                  <c:v>26.4</c:v>
                </c:pt>
                <c:pt idx="24">
                  <c:v>26.6</c:v>
                </c:pt>
                <c:pt idx="25">
                  <c:v>26.8</c:v>
                </c:pt>
                <c:pt idx="26">
                  <c:v>27</c:v>
                </c:pt>
                <c:pt idx="27">
                  <c:v>27.2</c:v>
                </c:pt>
                <c:pt idx="28">
                  <c:v>27.4</c:v>
                </c:pt>
                <c:pt idx="29">
                  <c:v>27.6</c:v>
                </c:pt>
                <c:pt idx="30">
                  <c:v>27.8</c:v>
                </c:pt>
                <c:pt idx="31">
                  <c:v>28</c:v>
                </c:pt>
                <c:pt idx="32">
                  <c:v>28.2</c:v>
                </c:pt>
                <c:pt idx="33">
                  <c:v>28.4</c:v>
                </c:pt>
                <c:pt idx="34">
                  <c:v>28.6</c:v>
                </c:pt>
                <c:pt idx="35">
                  <c:v>28.8</c:v>
                </c:pt>
                <c:pt idx="36">
                  <c:v>29</c:v>
                </c:pt>
                <c:pt idx="37">
                  <c:v>29.2</c:v>
                </c:pt>
                <c:pt idx="38">
                  <c:v>29.4</c:v>
                </c:pt>
                <c:pt idx="39">
                  <c:v>29.6</c:v>
                </c:pt>
                <c:pt idx="40">
                  <c:v>29.8</c:v>
                </c:pt>
                <c:pt idx="41">
                  <c:v>30</c:v>
                </c:pt>
                <c:pt idx="42">
                  <c:v>30.2</c:v>
                </c:pt>
                <c:pt idx="43">
                  <c:v>30.4</c:v>
                </c:pt>
                <c:pt idx="44">
                  <c:v>30.6</c:v>
                </c:pt>
                <c:pt idx="45">
                  <c:v>30.8</c:v>
                </c:pt>
                <c:pt idx="46">
                  <c:v>31</c:v>
                </c:pt>
                <c:pt idx="47">
                  <c:v>31.2</c:v>
                </c:pt>
                <c:pt idx="48">
                  <c:v>31.4</c:v>
                </c:pt>
                <c:pt idx="49">
                  <c:v>31.6</c:v>
                </c:pt>
                <c:pt idx="50">
                  <c:v>31.8</c:v>
                </c:pt>
                <c:pt idx="51">
                  <c:v>32</c:v>
                </c:pt>
                <c:pt idx="52">
                  <c:v>32.200000000000003</c:v>
                </c:pt>
                <c:pt idx="53">
                  <c:v>32.4</c:v>
                </c:pt>
                <c:pt idx="54">
                  <c:v>32.6</c:v>
                </c:pt>
                <c:pt idx="55">
                  <c:v>32.799999999999997</c:v>
                </c:pt>
                <c:pt idx="56">
                  <c:v>33</c:v>
                </c:pt>
                <c:pt idx="57">
                  <c:v>33.200000000000003</c:v>
                </c:pt>
                <c:pt idx="58">
                  <c:v>33.4</c:v>
                </c:pt>
                <c:pt idx="59">
                  <c:v>33.6</c:v>
                </c:pt>
                <c:pt idx="60">
                  <c:v>33.799999999999997</c:v>
                </c:pt>
                <c:pt idx="61">
                  <c:v>34</c:v>
                </c:pt>
                <c:pt idx="62">
                  <c:v>34.200000000000003</c:v>
                </c:pt>
                <c:pt idx="63">
                  <c:v>34.4</c:v>
                </c:pt>
                <c:pt idx="64">
                  <c:v>34.6</c:v>
                </c:pt>
                <c:pt idx="65">
                  <c:v>34.799999999999997</c:v>
                </c:pt>
                <c:pt idx="66">
                  <c:v>35</c:v>
                </c:pt>
                <c:pt idx="67">
                  <c:v>35.200000000000003</c:v>
                </c:pt>
                <c:pt idx="68">
                  <c:v>35.4</c:v>
                </c:pt>
                <c:pt idx="69">
                  <c:v>35.6</c:v>
                </c:pt>
                <c:pt idx="70">
                  <c:v>35.799999999999997</c:v>
                </c:pt>
                <c:pt idx="71">
                  <c:v>36</c:v>
                </c:pt>
                <c:pt idx="72">
                  <c:v>36.200000000000003</c:v>
                </c:pt>
                <c:pt idx="73">
                  <c:v>36.4</c:v>
                </c:pt>
                <c:pt idx="74">
                  <c:v>36.6</c:v>
                </c:pt>
                <c:pt idx="75">
                  <c:v>36.799999999999997</c:v>
                </c:pt>
                <c:pt idx="76">
                  <c:v>37</c:v>
                </c:pt>
                <c:pt idx="77">
                  <c:v>37.200000000000003</c:v>
                </c:pt>
                <c:pt idx="78">
                  <c:v>37.4</c:v>
                </c:pt>
                <c:pt idx="79">
                  <c:v>37.6</c:v>
                </c:pt>
                <c:pt idx="80">
                  <c:v>37.799999999999997</c:v>
                </c:pt>
                <c:pt idx="81">
                  <c:v>38</c:v>
                </c:pt>
                <c:pt idx="82">
                  <c:v>38.200000000000003</c:v>
                </c:pt>
                <c:pt idx="83">
                  <c:v>38.4</c:v>
                </c:pt>
                <c:pt idx="84">
                  <c:v>38.6</c:v>
                </c:pt>
                <c:pt idx="85">
                  <c:v>38.799999999999997</c:v>
                </c:pt>
                <c:pt idx="86">
                  <c:v>39</c:v>
                </c:pt>
                <c:pt idx="87">
                  <c:v>39.200000000000003</c:v>
                </c:pt>
                <c:pt idx="88">
                  <c:v>39.4</c:v>
                </c:pt>
                <c:pt idx="89">
                  <c:v>39.6</c:v>
                </c:pt>
                <c:pt idx="90">
                  <c:v>39.799999999999997</c:v>
                </c:pt>
              </c:numCache>
            </c:numRef>
          </c:xVal>
          <c:yVal>
            <c:numRef>
              <c:f>Sheet3!$D$3:$D$93</c:f>
              <c:numCache>
                <c:formatCode>General</c:formatCode>
                <c:ptCount val="91"/>
                <c:pt idx="0">
                  <c:v>-318.483</c:v>
                </c:pt>
                <c:pt idx="1">
                  <c:v>-265.13099999999997</c:v>
                </c:pt>
                <c:pt idx="2">
                  <c:v>-220.738</c:v>
                </c:pt>
                <c:pt idx="3">
                  <c:v>-183.80099999999999</c:v>
                </c:pt>
                <c:pt idx="4">
                  <c:v>-153.06399999999999</c:v>
                </c:pt>
                <c:pt idx="5">
                  <c:v>-127.48099999999999</c:v>
                </c:pt>
                <c:pt idx="6">
                  <c:v>-106.184</c:v>
                </c:pt>
                <c:pt idx="7">
                  <c:v>-88.449600000000004</c:v>
                </c:pt>
                <c:pt idx="8">
                  <c:v>-73.677000000000007</c:v>
                </c:pt>
                <c:pt idx="9">
                  <c:v>-61.365600000000001</c:v>
                </c:pt>
                <c:pt idx="10">
                  <c:v>-51.099200000000003</c:v>
                </c:pt>
                <c:pt idx="11">
                  <c:v>-42.5319</c:v>
                </c:pt>
                <c:pt idx="12">
                  <c:v>-35.376100000000001</c:v>
                </c:pt>
                <c:pt idx="13">
                  <c:v>-29.393000000000001</c:v>
                </c:pt>
                <c:pt idx="14">
                  <c:v>-24.3843</c:v>
                </c:pt>
                <c:pt idx="15">
                  <c:v>-20.185600000000001</c:v>
                </c:pt>
                <c:pt idx="16">
                  <c:v>-16.6602</c:v>
                </c:pt>
                <c:pt idx="17">
                  <c:v>-13.694900000000001</c:v>
                </c:pt>
                <c:pt idx="18">
                  <c:v>-11.1959</c:v>
                </c:pt>
                <c:pt idx="19">
                  <c:v>-9.0857299999999999</c:v>
                </c:pt>
                <c:pt idx="20">
                  <c:v>-7.3001100000000001</c:v>
                </c:pt>
                <c:pt idx="21">
                  <c:v>-5.7859499999999997</c:v>
                </c:pt>
                <c:pt idx="22">
                  <c:v>-4.49918</c:v>
                </c:pt>
                <c:pt idx="23">
                  <c:v>-3.4031500000000001</c:v>
                </c:pt>
                <c:pt idx="24">
                  <c:v>-2.4673099999999999</c:v>
                </c:pt>
                <c:pt idx="25">
                  <c:v>-1.6661900000000001</c:v>
                </c:pt>
                <c:pt idx="26">
                  <c:v>-0.97859600000000002</c:v>
                </c:pt>
                <c:pt idx="27">
                  <c:v>-0.38692700000000002</c:v>
                </c:pt>
                <c:pt idx="28">
                  <c:v>0.12346799999999999</c:v>
                </c:pt>
                <c:pt idx="29">
                  <c:v>0.56482900000000003</c:v>
                </c:pt>
                <c:pt idx="30">
                  <c:v>0.94745000000000001</c:v>
                </c:pt>
                <c:pt idx="31">
                  <c:v>1.28006</c:v>
                </c:pt>
                <c:pt idx="32">
                  <c:v>1.57013</c:v>
                </c:pt>
                <c:pt idx="33">
                  <c:v>1.82403</c:v>
                </c:pt>
                <c:pt idx="34">
                  <c:v>2.0472600000000001</c:v>
                </c:pt>
                <c:pt idx="35">
                  <c:v>2.2445300000000001</c:v>
                </c:pt>
                <c:pt idx="36">
                  <c:v>2.4198599999999999</c:v>
                </c:pt>
                <c:pt idx="37">
                  <c:v>2.5767199999999999</c:v>
                </c:pt>
                <c:pt idx="38">
                  <c:v>2.7180300000000002</c:v>
                </c:pt>
                <c:pt idx="39">
                  <c:v>2.8462700000000001</c:v>
                </c:pt>
                <c:pt idx="40">
                  <c:v>2.9635699999999998</c:v>
                </c:pt>
                <c:pt idx="41">
                  <c:v>3.0716899999999998</c:v>
                </c:pt>
                <c:pt idx="42">
                  <c:v>3.1721400000000002</c:v>
                </c:pt>
                <c:pt idx="43">
                  <c:v>3.2661699999999998</c:v>
                </c:pt>
                <c:pt idx="44">
                  <c:v>3.3548399999999998</c:v>
                </c:pt>
                <c:pt idx="45">
                  <c:v>3.4390499999999999</c:v>
                </c:pt>
                <c:pt idx="46">
                  <c:v>3.51952</c:v>
                </c:pt>
                <c:pt idx="47">
                  <c:v>3.5968800000000001</c:v>
                </c:pt>
                <c:pt idx="48">
                  <c:v>3.6716500000000001</c:v>
                </c:pt>
                <c:pt idx="49">
                  <c:v>3.7442600000000001</c:v>
                </c:pt>
                <c:pt idx="50">
                  <c:v>3.81507</c:v>
                </c:pt>
                <c:pt idx="51">
                  <c:v>3.90733</c:v>
                </c:pt>
                <c:pt idx="52">
                  <c:v>3.9753599999999998</c:v>
                </c:pt>
                <c:pt idx="53">
                  <c:v>4.04237</c:v>
                </c:pt>
                <c:pt idx="54">
                  <c:v>4.1085099999999999</c:v>
                </c:pt>
                <c:pt idx="55">
                  <c:v>4.1739300000000004</c:v>
                </c:pt>
                <c:pt idx="56">
                  <c:v>4.2387600000000001</c:v>
                </c:pt>
                <c:pt idx="57">
                  <c:v>4.3030999999999997</c:v>
                </c:pt>
                <c:pt idx="58">
                  <c:v>4.3670200000000001</c:v>
                </c:pt>
                <c:pt idx="59">
                  <c:v>4.4306000000000001</c:v>
                </c:pt>
                <c:pt idx="60">
                  <c:v>4.4938900000000004</c:v>
                </c:pt>
                <c:pt idx="61">
                  <c:v>4.55694</c:v>
                </c:pt>
                <c:pt idx="62">
                  <c:v>4.6197999999999997</c:v>
                </c:pt>
                <c:pt idx="63">
                  <c:v>4.6824899999999996</c:v>
                </c:pt>
                <c:pt idx="64">
                  <c:v>4.74505</c:v>
                </c:pt>
                <c:pt idx="65">
                  <c:v>4.8074899999999996</c:v>
                </c:pt>
                <c:pt idx="66">
                  <c:v>4.8698399999999999</c:v>
                </c:pt>
                <c:pt idx="67">
                  <c:v>4.9321099999999998</c:v>
                </c:pt>
                <c:pt idx="68">
                  <c:v>4.9943099999999996</c:v>
                </c:pt>
                <c:pt idx="69">
                  <c:v>5.0564600000000004</c:v>
                </c:pt>
                <c:pt idx="70">
                  <c:v>5.1185700000000001</c:v>
                </c:pt>
                <c:pt idx="71">
                  <c:v>5.1806400000000004</c:v>
                </c:pt>
                <c:pt idx="72">
                  <c:v>5.2426700000000004</c:v>
                </c:pt>
                <c:pt idx="73">
                  <c:v>5.3046800000000003</c:v>
                </c:pt>
                <c:pt idx="74">
                  <c:v>5.3666700000000001</c:v>
                </c:pt>
                <c:pt idx="75">
                  <c:v>5.4286399999999997</c:v>
                </c:pt>
                <c:pt idx="76">
                  <c:v>5.4905999999999997</c:v>
                </c:pt>
                <c:pt idx="77">
                  <c:v>5.5525399999999996</c:v>
                </c:pt>
                <c:pt idx="78">
                  <c:v>5.6144800000000004</c:v>
                </c:pt>
                <c:pt idx="79">
                  <c:v>5.6764000000000001</c:v>
                </c:pt>
                <c:pt idx="80">
                  <c:v>5.7383199999999999</c:v>
                </c:pt>
                <c:pt idx="81">
                  <c:v>5.80023</c:v>
                </c:pt>
                <c:pt idx="82">
                  <c:v>5.8621400000000001</c:v>
                </c:pt>
                <c:pt idx="83">
                  <c:v>5.9240500000000003</c:v>
                </c:pt>
                <c:pt idx="84">
                  <c:v>5.9859499999999999</c:v>
                </c:pt>
                <c:pt idx="85">
                  <c:v>6.0478500000000004</c:v>
                </c:pt>
                <c:pt idx="86">
                  <c:v>6.1097400000000004</c:v>
                </c:pt>
                <c:pt idx="87">
                  <c:v>6.17164</c:v>
                </c:pt>
                <c:pt idx="88">
                  <c:v>6.23353</c:v>
                </c:pt>
                <c:pt idx="89">
                  <c:v>6.2954299999999996</c:v>
                </c:pt>
                <c:pt idx="90">
                  <c:v>6.3573199999999996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Sheet3!$E$2</c:f>
              <c:strCache>
                <c:ptCount val="1"/>
                <c:pt idx="0">
                  <c:v>8</c:v>
                </c:pt>
              </c:strCache>
            </c:strRef>
          </c:tx>
          <c:marker>
            <c:symbol val="none"/>
          </c:marker>
          <c:xVal>
            <c:numRef>
              <c:f>Sheet3!$A$3:$A$93</c:f>
              <c:numCache>
                <c:formatCode>General</c:formatCode>
                <c:ptCount val="91"/>
                <c:pt idx="0">
                  <c:v>21.8</c:v>
                </c:pt>
                <c:pt idx="1">
                  <c:v>22</c:v>
                </c:pt>
                <c:pt idx="2">
                  <c:v>22.2</c:v>
                </c:pt>
                <c:pt idx="3">
                  <c:v>22.4</c:v>
                </c:pt>
                <c:pt idx="4">
                  <c:v>22.6</c:v>
                </c:pt>
                <c:pt idx="5">
                  <c:v>22.8</c:v>
                </c:pt>
                <c:pt idx="6">
                  <c:v>23</c:v>
                </c:pt>
                <c:pt idx="7">
                  <c:v>23.2</c:v>
                </c:pt>
                <c:pt idx="8">
                  <c:v>23.4</c:v>
                </c:pt>
                <c:pt idx="9">
                  <c:v>23.6</c:v>
                </c:pt>
                <c:pt idx="10">
                  <c:v>23.8</c:v>
                </c:pt>
                <c:pt idx="11">
                  <c:v>24</c:v>
                </c:pt>
                <c:pt idx="12">
                  <c:v>24.2</c:v>
                </c:pt>
                <c:pt idx="13">
                  <c:v>24.4</c:v>
                </c:pt>
                <c:pt idx="14">
                  <c:v>24.6</c:v>
                </c:pt>
                <c:pt idx="15">
                  <c:v>24.8</c:v>
                </c:pt>
                <c:pt idx="16">
                  <c:v>25</c:v>
                </c:pt>
                <c:pt idx="17">
                  <c:v>25.2</c:v>
                </c:pt>
                <c:pt idx="18">
                  <c:v>25.4</c:v>
                </c:pt>
                <c:pt idx="19">
                  <c:v>25.6</c:v>
                </c:pt>
                <c:pt idx="20">
                  <c:v>25.8</c:v>
                </c:pt>
                <c:pt idx="21">
                  <c:v>26</c:v>
                </c:pt>
                <c:pt idx="22">
                  <c:v>26.2</c:v>
                </c:pt>
                <c:pt idx="23">
                  <c:v>26.4</c:v>
                </c:pt>
                <c:pt idx="24">
                  <c:v>26.6</c:v>
                </c:pt>
                <c:pt idx="25">
                  <c:v>26.8</c:v>
                </c:pt>
                <c:pt idx="26">
                  <c:v>27</c:v>
                </c:pt>
                <c:pt idx="27">
                  <c:v>27.2</c:v>
                </c:pt>
                <c:pt idx="28">
                  <c:v>27.4</c:v>
                </c:pt>
                <c:pt idx="29">
                  <c:v>27.6</c:v>
                </c:pt>
                <c:pt idx="30">
                  <c:v>27.8</c:v>
                </c:pt>
                <c:pt idx="31">
                  <c:v>28</c:v>
                </c:pt>
                <c:pt idx="32">
                  <c:v>28.2</c:v>
                </c:pt>
                <c:pt idx="33">
                  <c:v>28.4</c:v>
                </c:pt>
                <c:pt idx="34">
                  <c:v>28.6</c:v>
                </c:pt>
                <c:pt idx="35">
                  <c:v>28.8</c:v>
                </c:pt>
                <c:pt idx="36">
                  <c:v>29</c:v>
                </c:pt>
                <c:pt idx="37">
                  <c:v>29.2</c:v>
                </c:pt>
                <c:pt idx="38">
                  <c:v>29.4</c:v>
                </c:pt>
                <c:pt idx="39">
                  <c:v>29.6</c:v>
                </c:pt>
                <c:pt idx="40">
                  <c:v>29.8</c:v>
                </c:pt>
                <c:pt idx="41">
                  <c:v>30</c:v>
                </c:pt>
                <c:pt idx="42">
                  <c:v>30.2</c:v>
                </c:pt>
                <c:pt idx="43">
                  <c:v>30.4</c:v>
                </c:pt>
                <c:pt idx="44">
                  <c:v>30.6</c:v>
                </c:pt>
                <c:pt idx="45">
                  <c:v>30.8</c:v>
                </c:pt>
                <c:pt idx="46">
                  <c:v>31</c:v>
                </c:pt>
                <c:pt idx="47">
                  <c:v>31.2</c:v>
                </c:pt>
                <c:pt idx="48">
                  <c:v>31.4</c:v>
                </c:pt>
                <c:pt idx="49">
                  <c:v>31.6</c:v>
                </c:pt>
                <c:pt idx="50">
                  <c:v>31.8</c:v>
                </c:pt>
                <c:pt idx="51">
                  <c:v>32</c:v>
                </c:pt>
                <c:pt idx="52">
                  <c:v>32.200000000000003</c:v>
                </c:pt>
                <c:pt idx="53">
                  <c:v>32.4</c:v>
                </c:pt>
                <c:pt idx="54">
                  <c:v>32.6</c:v>
                </c:pt>
                <c:pt idx="55">
                  <c:v>32.799999999999997</c:v>
                </c:pt>
                <c:pt idx="56">
                  <c:v>33</c:v>
                </c:pt>
                <c:pt idx="57">
                  <c:v>33.200000000000003</c:v>
                </c:pt>
                <c:pt idx="58">
                  <c:v>33.4</c:v>
                </c:pt>
                <c:pt idx="59">
                  <c:v>33.6</c:v>
                </c:pt>
                <c:pt idx="60">
                  <c:v>33.799999999999997</c:v>
                </c:pt>
                <c:pt idx="61">
                  <c:v>34</c:v>
                </c:pt>
                <c:pt idx="62">
                  <c:v>34.200000000000003</c:v>
                </c:pt>
                <c:pt idx="63">
                  <c:v>34.4</c:v>
                </c:pt>
                <c:pt idx="64">
                  <c:v>34.6</c:v>
                </c:pt>
                <c:pt idx="65">
                  <c:v>34.799999999999997</c:v>
                </c:pt>
                <c:pt idx="66">
                  <c:v>35</c:v>
                </c:pt>
                <c:pt idx="67">
                  <c:v>35.200000000000003</c:v>
                </c:pt>
                <c:pt idx="68">
                  <c:v>35.4</c:v>
                </c:pt>
                <c:pt idx="69">
                  <c:v>35.6</c:v>
                </c:pt>
                <c:pt idx="70">
                  <c:v>35.799999999999997</c:v>
                </c:pt>
                <c:pt idx="71">
                  <c:v>36</c:v>
                </c:pt>
                <c:pt idx="72">
                  <c:v>36.200000000000003</c:v>
                </c:pt>
                <c:pt idx="73">
                  <c:v>36.4</c:v>
                </c:pt>
                <c:pt idx="74">
                  <c:v>36.6</c:v>
                </c:pt>
                <c:pt idx="75">
                  <c:v>36.799999999999997</c:v>
                </c:pt>
                <c:pt idx="76">
                  <c:v>37</c:v>
                </c:pt>
                <c:pt idx="77">
                  <c:v>37.200000000000003</c:v>
                </c:pt>
                <c:pt idx="78">
                  <c:v>37.4</c:v>
                </c:pt>
                <c:pt idx="79">
                  <c:v>37.6</c:v>
                </c:pt>
                <c:pt idx="80">
                  <c:v>37.799999999999997</c:v>
                </c:pt>
                <c:pt idx="81">
                  <c:v>38</c:v>
                </c:pt>
                <c:pt idx="82">
                  <c:v>38.200000000000003</c:v>
                </c:pt>
                <c:pt idx="83">
                  <c:v>38.4</c:v>
                </c:pt>
                <c:pt idx="84">
                  <c:v>38.6</c:v>
                </c:pt>
                <c:pt idx="85">
                  <c:v>38.799999999999997</c:v>
                </c:pt>
                <c:pt idx="86">
                  <c:v>39</c:v>
                </c:pt>
                <c:pt idx="87">
                  <c:v>39.200000000000003</c:v>
                </c:pt>
                <c:pt idx="88">
                  <c:v>39.4</c:v>
                </c:pt>
                <c:pt idx="89">
                  <c:v>39.6</c:v>
                </c:pt>
                <c:pt idx="90">
                  <c:v>39.799999999999997</c:v>
                </c:pt>
              </c:numCache>
            </c:numRef>
          </c:xVal>
          <c:yVal>
            <c:numRef>
              <c:f>Sheet3!$E$3:$E$93</c:f>
              <c:numCache>
                <c:formatCode>General</c:formatCode>
                <c:ptCount val="91"/>
                <c:pt idx="3">
                  <c:v>-306.05700000000002</c:v>
                </c:pt>
                <c:pt idx="4">
                  <c:v>-254.80199999999999</c:v>
                </c:pt>
                <c:pt idx="5">
                  <c:v>-212.15799999999999</c:v>
                </c:pt>
                <c:pt idx="6">
                  <c:v>-176.67500000000001</c:v>
                </c:pt>
                <c:pt idx="7">
                  <c:v>-147.14500000000001</c:v>
                </c:pt>
                <c:pt idx="8">
                  <c:v>-122.56699999999999</c:v>
                </c:pt>
                <c:pt idx="9">
                  <c:v>-102.104</c:v>
                </c:pt>
                <c:pt idx="10">
                  <c:v>-85.063400000000001</c:v>
                </c:pt>
                <c:pt idx="11">
                  <c:v>-70.866100000000003</c:v>
                </c:pt>
                <c:pt idx="12">
                  <c:v>-59.031799999999997</c:v>
                </c:pt>
                <c:pt idx="13">
                  <c:v>-49.161000000000001</c:v>
                </c:pt>
                <c:pt idx="14">
                  <c:v>-40.921300000000002</c:v>
                </c:pt>
                <c:pt idx="15">
                  <c:v>-34.036999999999999</c:v>
                </c:pt>
                <c:pt idx="16">
                  <c:v>-28.2788</c:v>
                </c:pt>
                <c:pt idx="17">
                  <c:v>-23.456499999999998</c:v>
                </c:pt>
                <c:pt idx="18">
                  <c:v>-19.412199999999999</c:v>
                </c:pt>
                <c:pt idx="19">
                  <c:v>-16.014800000000001</c:v>
                </c:pt>
                <c:pt idx="20">
                  <c:v>-13.155799999999999</c:v>
                </c:pt>
                <c:pt idx="21">
                  <c:v>-10.745100000000001</c:v>
                </c:pt>
                <c:pt idx="22">
                  <c:v>-8.7082800000000002</c:v>
                </c:pt>
                <c:pt idx="23">
                  <c:v>-6.9838100000000001</c:v>
                </c:pt>
                <c:pt idx="24">
                  <c:v>-5.52067</c:v>
                </c:pt>
                <c:pt idx="25">
                  <c:v>-4.2765399999999998</c:v>
                </c:pt>
                <c:pt idx="26">
                  <c:v>-3.2162500000000001</c:v>
                </c:pt>
                <c:pt idx="27">
                  <c:v>-2.31053</c:v>
                </c:pt>
                <c:pt idx="28">
                  <c:v>-1.53501</c:v>
                </c:pt>
                <c:pt idx="29">
                  <c:v>-0.86946000000000001</c:v>
                </c:pt>
                <c:pt idx="30">
                  <c:v>-0.29701100000000002</c:v>
                </c:pt>
                <c:pt idx="31">
                  <c:v>0.19644300000000001</c:v>
                </c:pt>
                <c:pt idx="32">
                  <c:v>0.622784</c:v>
                </c:pt>
                <c:pt idx="33">
                  <c:v>0.99208499999999999</c:v>
                </c:pt>
                <c:pt idx="34">
                  <c:v>1.31294</c:v>
                </c:pt>
                <c:pt idx="35">
                  <c:v>1.5927</c:v>
                </c:pt>
                <c:pt idx="36">
                  <c:v>1.8376600000000001</c:v>
                </c:pt>
                <c:pt idx="37">
                  <c:v>2.0532300000000001</c:v>
                </c:pt>
                <c:pt idx="38">
                  <c:v>2.2439900000000002</c:v>
                </c:pt>
                <c:pt idx="39">
                  <c:v>2.4138700000000002</c:v>
                </c:pt>
                <c:pt idx="40">
                  <c:v>2.5662199999999999</c:v>
                </c:pt>
                <c:pt idx="41">
                  <c:v>2.70384</c:v>
                </c:pt>
                <c:pt idx="42">
                  <c:v>2.8291300000000001</c:v>
                </c:pt>
                <c:pt idx="43">
                  <c:v>2.9440900000000001</c:v>
                </c:pt>
                <c:pt idx="44">
                  <c:v>3.05043</c:v>
                </c:pt>
                <c:pt idx="45">
                  <c:v>3.1495500000000001</c:v>
                </c:pt>
                <c:pt idx="46">
                  <c:v>3.2426499999999998</c:v>
                </c:pt>
                <c:pt idx="47">
                  <c:v>3.33073</c:v>
                </c:pt>
                <c:pt idx="48">
                  <c:v>3.4146200000000002</c:v>
                </c:pt>
                <c:pt idx="49">
                  <c:v>3.4950199999999998</c:v>
                </c:pt>
                <c:pt idx="50">
                  <c:v>3.5725099999999999</c:v>
                </c:pt>
                <c:pt idx="51">
                  <c:v>3.6706599999999998</c:v>
                </c:pt>
                <c:pt idx="52">
                  <c:v>3.7436500000000001</c:v>
                </c:pt>
                <c:pt idx="53">
                  <c:v>3.8149799999999998</c:v>
                </c:pt>
                <c:pt idx="54">
                  <c:v>3.8849100000000001</c:v>
                </c:pt>
                <c:pt idx="55">
                  <c:v>3.9536799999999999</c:v>
                </c:pt>
                <c:pt idx="56">
                  <c:v>4.02149</c:v>
                </c:pt>
                <c:pt idx="57">
                  <c:v>4.0884999999999998</c:v>
                </c:pt>
                <c:pt idx="58">
                  <c:v>4.1548299999999996</c:v>
                </c:pt>
                <c:pt idx="59">
                  <c:v>4.2206099999999998</c:v>
                </c:pt>
                <c:pt idx="60">
                  <c:v>4.2859299999999996</c:v>
                </c:pt>
                <c:pt idx="61">
                  <c:v>4.3508599999999999</c:v>
                </c:pt>
                <c:pt idx="62">
                  <c:v>4.4154799999999996</c:v>
                </c:pt>
                <c:pt idx="63">
                  <c:v>4.4798200000000001</c:v>
                </c:pt>
                <c:pt idx="64">
                  <c:v>4.5439499999999997</c:v>
                </c:pt>
                <c:pt idx="65">
                  <c:v>4.6078900000000003</c:v>
                </c:pt>
                <c:pt idx="66">
                  <c:v>4.6716800000000003</c:v>
                </c:pt>
                <c:pt idx="67">
                  <c:v>4.7353399999999999</c:v>
                </c:pt>
                <c:pt idx="68">
                  <c:v>4.7988900000000001</c:v>
                </c:pt>
                <c:pt idx="69">
                  <c:v>4.8623599999999998</c:v>
                </c:pt>
                <c:pt idx="70">
                  <c:v>4.9257499999999999</c:v>
                </c:pt>
                <c:pt idx="71">
                  <c:v>4.9890800000000004</c:v>
                </c:pt>
                <c:pt idx="72">
                  <c:v>5.0523600000000002</c:v>
                </c:pt>
                <c:pt idx="73">
                  <c:v>5.1155999999999997</c:v>
                </c:pt>
                <c:pt idx="74">
                  <c:v>5.1787999999999998</c:v>
                </c:pt>
                <c:pt idx="75">
                  <c:v>5.2419799999999999</c:v>
                </c:pt>
                <c:pt idx="76">
                  <c:v>5.3051300000000001</c:v>
                </c:pt>
                <c:pt idx="77">
                  <c:v>5.3682600000000003</c:v>
                </c:pt>
                <c:pt idx="78">
                  <c:v>5.4313700000000003</c:v>
                </c:pt>
                <c:pt idx="79">
                  <c:v>5.4944699999999997</c:v>
                </c:pt>
                <c:pt idx="80">
                  <c:v>5.5575599999999996</c:v>
                </c:pt>
                <c:pt idx="81">
                  <c:v>5.6206399999999999</c:v>
                </c:pt>
                <c:pt idx="82">
                  <c:v>5.6837099999999996</c:v>
                </c:pt>
                <c:pt idx="83">
                  <c:v>5.7467800000000002</c:v>
                </c:pt>
                <c:pt idx="84">
                  <c:v>5.8098400000000003</c:v>
                </c:pt>
                <c:pt idx="85">
                  <c:v>5.8728899999999999</c:v>
                </c:pt>
                <c:pt idx="86">
                  <c:v>5.9359500000000001</c:v>
                </c:pt>
                <c:pt idx="87">
                  <c:v>5.9989999999999997</c:v>
                </c:pt>
                <c:pt idx="88">
                  <c:v>6.0620399999999997</c:v>
                </c:pt>
                <c:pt idx="89">
                  <c:v>6.1250900000000001</c:v>
                </c:pt>
                <c:pt idx="90">
                  <c:v>6.1881300000000001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Sheet3!$F$2</c:f>
              <c:strCache>
                <c:ptCount val="1"/>
                <c:pt idx="0">
                  <c:v>9</c:v>
                </c:pt>
              </c:strCache>
            </c:strRef>
          </c:tx>
          <c:marker>
            <c:symbol val="none"/>
          </c:marker>
          <c:xVal>
            <c:numRef>
              <c:f>Sheet3!$A$3:$A$93</c:f>
              <c:numCache>
                <c:formatCode>General</c:formatCode>
                <c:ptCount val="91"/>
                <c:pt idx="0">
                  <c:v>21.8</c:v>
                </c:pt>
                <c:pt idx="1">
                  <c:v>22</c:v>
                </c:pt>
                <c:pt idx="2">
                  <c:v>22.2</c:v>
                </c:pt>
                <c:pt idx="3">
                  <c:v>22.4</c:v>
                </c:pt>
                <c:pt idx="4">
                  <c:v>22.6</c:v>
                </c:pt>
                <c:pt idx="5">
                  <c:v>22.8</c:v>
                </c:pt>
                <c:pt idx="6">
                  <c:v>23</c:v>
                </c:pt>
                <c:pt idx="7">
                  <c:v>23.2</c:v>
                </c:pt>
                <c:pt idx="8">
                  <c:v>23.4</c:v>
                </c:pt>
                <c:pt idx="9">
                  <c:v>23.6</c:v>
                </c:pt>
                <c:pt idx="10">
                  <c:v>23.8</c:v>
                </c:pt>
                <c:pt idx="11">
                  <c:v>24</c:v>
                </c:pt>
                <c:pt idx="12">
                  <c:v>24.2</c:v>
                </c:pt>
                <c:pt idx="13">
                  <c:v>24.4</c:v>
                </c:pt>
                <c:pt idx="14">
                  <c:v>24.6</c:v>
                </c:pt>
                <c:pt idx="15">
                  <c:v>24.8</c:v>
                </c:pt>
                <c:pt idx="16">
                  <c:v>25</c:v>
                </c:pt>
                <c:pt idx="17">
                  <c:v>25.2</c:v>
                </c:pt>
                <c:pt idx="18">
                  <c:v>25.4</c:v>
                </c:pt>
                <c:pt idx="19">
                  <c:v>25.6</c:v>
                </c:pt>
                <c:pt idx="20">
                  <c:v>25.8</c:v>
                </c:pt>
                <c:pt idx="21">
                  <c:v>26</c:v>
                </c:pt>
                <c:pt idx="22">
                  <c:v>26.2</c:v>
                </c:pt>
                <c:pt idx="23">
                  <c:v>26.4</c:v>
                </c:pt>
                <c:pt idx="24">
                  <c:v>26.6</c:v>
                </c:pt>
                <c:pt idx="25">
                  <c:v>26.8</c:v>
                </c:pt>
                <c:pt idx="26">
                  <c:v>27</c:v>
                </c:pt>
                <c:pt idx="27">
                  <c:v>27.2</c:v>
                </c:pt>
                <c:pt idx="28">
                  <c:v>27.4</c:v>
                </c:pt>
                <c:pt idx="29">
                  <c:v>27.6</c:v>
                </c:pt>
                <c:pt idx="30">
                  <c:v>27.8</c:v>
                </c:pt>
                <c:pt idx="31">
                  <c:v>28</c:v>
                </c:pt>
                <c:pt idx="32">
                  <c:v>28.2</c:v>
                </c:pt>
                <c:pt idx="33">
                  <c:v>28.4</c:v>
                </c:pt>
                <c:pt idx="34">
                  <c:v>28.6</c:v>
                </c:pt>
                <c:pt idx="35">
                  <c:v>28.8</c:v>
                </c:pt>
                <c:pt idx="36">
                  <c:v>29</c:v>
                </c:pt>
                <c:pt idx="37">
                  <c:v>29.2</c:v>
                </c:pt>
                <c:pt idx="38">
                  <c:v>29.4</c:v>
                </c:pt>
                <c:pt idx="39">
                  <c:v>29.6</c:v>
                </c:pt>
                <c:pt idx="40">
                  <c:v>29.8</c:v>
                </c:pt>
                <c:pt idx="41">
                  <c:v>30</c:v>
                </c:pt>
                <c:pt idx="42">
                  <c:v>30.2</c:v>
                </c:pt>
                <c:pt idx="43">
                  <c:v>30.4</c:v>
                </c:pt>
                <c:pt idx="44">
                  <c:v>30.6</c:v>
                </c:pt>
                <c:pt idx="45">
                  <c:v>30.8</c:v>
                </c:pt>
                <c:pt idx="46">
                  <c:v>31</c:v>
                </c:pt>
                <c:pt idx="47">
                  <c:v>31.2</c:v>
                </c:pt>
                <c:pt idx="48">
                  <c:v>31.4</c:v>
                </c:pt>
                <c:pt idx="49">
                  <c:v>31.6</c:v>
                </c:pt>
                <c:pt idx="50">
                  <c:v>31.8</c:v>
                </c:pt>
                <c:pt idx="51">
                  <c:v>32</c:v>
                </c:pt>
                <c:pt idx="52">
                  <c:v>32.200000000000003</c:v>
                </c:pt>
                <c:pt idx="53">
                  <c:v>32.4</c:v>
                </c:pt>
                <c:pt idx="54">
                  <c:v>32.6</c:v>
                </c:pt>
                <c:pt idx="55">
                  <c:v>32.799999999999997</c:v>
                </c:pt>
                <c:pt idx="56">
                  <c:v>33</c:v>
                </c:pt>
                <c:pt idx="57">
                  <c:v>33.200000000000003</c:v>
                </c:pt>
                <c:pt idx="58">
                  <c:v>33.4</c:v>
                </c:pt>
                <c:pt idx="59">
                  <c:v>33.6</c:v>
                </c:pt>
                <c:pt idx="60">
                  <c:v>33.799999999999997</c:v>
                </c:pt>
                <c:pt idx="61">
                  <c:v>34</c:v>
                </c:pt>
                <c:pt idx="62">
                  <c:v>34.200000000000003</c:v>
                </c:pt>
                <c:pt idx="63">
                  <c:v>34.4</c:v>
                </c:pt>
                <c:pt idx="64">
                  <c:v>34.6</c:v>
                </c:pt>
                <c:pt idx="65">
                  <c:v>34.799999999999997</c:v>
                </c:pt>
                <c:pt idx="66">
                  <c:v>35</c:v>
                </c:pt>
                <c:pt idx="67">
                  <c:v>35.200000000000003</c:v>
                </c:pt>
                <c:pt idx="68">
                  <c:v>35.4</c:v>
                </c:pt>
                <c:pt idx="69">
                  <c:v>35.6</c:v>
                </c:pt>
                <c:pt idx="70">
                  <c:v>35.799999999999997</c:v>
                </c:pt>
                <c:pt idx="71">
                  <c:v>36</c:v>
                </c:pt>
                <c:pt idx="72">
                  <c:v>36.200000000000003</c:v>
                </c:pt>
                <c:pt idx="73">
                  <c:v>36.4</c:v>
                </c:pt>
                <c:pt idx="74">
                  <c:v>36.6</c:v>
                </c:pt>
                <c:pt idx="75">
                  <c:v>36.799999999999997</c:v>
                </c:pt>
                <c:pt idx="76">
                  <c:v>37</c:v>
                </c:pt>
                <c:pt idx="77">
                  <c:v>37.200000000000003</c:v>
                </c:pt>
                <c:pt idx="78">
                  <c:v>37.4</c:v>
                </c:pt>
                <c:pt idx="79">
                  <c:v>37.6</c:v>
                </c:pt>
                <c:pt idx="80">
                  <c:v>37.799999999999997</c:v>
                </c:pt>
                <c:pt idx="81">
                  <c:v>38</c:v>
                </c:pt>
                <c:pt idx="82">
                  <c:v>38.200000000000003</c:v>
                </c:pt>
                <c:pt idx="83">
                  <c:v>38.4</c:v>
                </c:pt>
                <c:pt idx="84">
                  <c:v>38.6</c:v>
                </c:pt>
                <c:pt idx="85">
                  <c:v>38.799999999999997</c:v>
                </c:pt>
                <c:pt idx="86">
                  <c:v>39</c:v>
                </c:pt>
                <c:pt idx="87">
                  <c:v>39.200000000000003</c:v>
                </c:pt>
                <c:pt idx="88">
                  <c:v>39.4</c:v>
                </c:pt>
                <c:pt idx="89">
                  <c:v>39.6</c:v>
                </c:pt>
                <c:pt idx="90">
                  <c:v>39.799999999999997</c:v>
                </c:pt>
              </c:numCache>
            </c:numRef>
          </c:xVal>
          <c:yVal>
            <c:numRef>
              <c:f>Sheet3!$F$3:$F$93</c:f>
              <c:numCache>
                <c:formatCode>General</c:formatCode>
                <c:ptCount val="91"/>
                <c:pt idx="6">
                  <c:v>-283.18099999999998</c:v>
                </c:pt>
                <c:pt idx="7">
                  <c:v>-235.78299999999999</c:v>
                </c:pt>
                <c:pt idx="8">
                  <c:v>-196.345</c:v>
                </c:pt>
                <c:pt idx="9">
                  <c:v>-163.52799999999999</c:v>
                </c:pt>
                <c:pt idx="10">
                  <c:v>-136.21600000000001</c:v>
                </c:pt>
                <c:pt idx="11">
                  <c:v>-113.48</c:v>
                </c:pt>
                <c:pt idx="12">
                  <c:v>-94.549000000000007</c:v>
                </c:pt>
                <c:pt idx="13">
                  <c:v>-78.780199999999994</c:v>
                </c:pt>
                <c:pt idx="14">
                  <c:v>-65.639300000000006</c:v>
                </c:pt>
                <c:pt idx="15">
                  <c:v>-54.682000000000002</c:v>
                </c:pt>
                <c:pt idx="16">
                  <c:v>-45.539000000000001</c:v>
                </c:pt>
                <c:pt idx="17">
                  <c:v>-37.903399999999998</c:v>
                </c:pt>
                <c:pt idx="18">
                  <c:v>-31.520299999999999</c:v>
                </c:pt>
                <c:pt idx="19">
                  <c:v>-26.178100000000001</c:v>
                </c:pt>
                <c:pt idx="20">
                  <c:v>-21.7012</c:v>
                </c:pt>
                <c:pt idx="21">
                  <c:v>-17.9437</c:v>
                </c:pt>
                <c:pt idx="22">
                  <c:v>-14.784599999999999</c:v>
                </c:pt>
                <c:pt idx="23">
                  <c:v>-12.123699999999999</c:v>
                </c:pt>
                <c:pt idx="24">
                  <c:v>-9.8779500000000002</c:v>
                </c:pt>
                <c:pt idx="25">
                  <c:v>-7.9786700000000002</c:v>
                </c:pt>
                <c:pt idx="26">
                  <c:v>-6.3690199999999999</c:v>
                </c:pt>
                <c:pt idx="27">
                  <c:v>-5.0019099999999996</c:v>
                </c:pt>
                <c:pt idx="28">
                  <c:v>-3.83826</c:v>
                </c:pt>
                <c:pt idx="29">
                  <c:v>-2.8455699999999999</c:v>
                </c:pt>
                <c:pt idx="30">
                  <c:v>-1.99682</c:v>
                </c:pt>
                <c:pt idx="31">
                  <c:v>-1.2695399999999999</c:v>
                </c:pt>
                <c:pt idx="32">
                  <c:v>-0.64504099999999998</c:v>
                </c:pt>
                <c:pt idx="33">
                  <c:v>-0.10766199999999999</c:v>
                </c:pt>
                <c:pt idx="34">
                  <c:v>0.35575899999999999</c:v>
                </c:pt>
                <c:pt idx="35">
                  <c:v>0.75637500000000002</c:v>
                </c:pt>
                <c:pt idx="36">
                  <c:v>1.10368</c:v>
                </c:pt>
                <c:pt idx="37">
                  <c:v>1.40581</c:v>
                </c:pt>
                <c:pt idx="38">
                  <c:v>1.6696800000000001</c:v>
                </c:pt>
                <c:pt idx="39">
                  <c:v>1.90126</c:v>
                </c:pt>
                <c:pt idx="40">
                  <c:v>2.1055999999999999</c:v>
                </c:pt>
                <c:pt idx="41">
                  <c:v>2.2870200000000001</c:v>
                </c:pt>
                <c:pt idx="42">
                  <c:v>2.4491900000000002</c:v>
                </c:pt>
                <c:pt idx="43">
                  <c:v>2.5952099999999998</c:v>
                </c:pt>
                <c:pt idx="44">
                  <c:v>2.7276899999999999</c:v>
                </c:pt>
                <c:pt idx="45">
                  <c:v>2.84884</c:v>
                </c:pt>
                <c:pt idx="46">
                  <c:v>2.9605299999999999</c:v>
                </c:pt>
                <c:pt idx="47">
                  <c:v>3.0643099999999999</c:v>
                </c:pt>
                <c:pt idx="48">
                  <c:v>3.1614900000000001</c:v>
                </c:pt>
                <c:pt idx="49">
                  <c:v>3.2531500000000002</c:v>
                </c:pt>
                <c:pt idx="50">
                  <c:v>3.34023</c:v>
                </c:pt>
                <c:pt idx="51">
                  <c:v>3.4467500000000002</c:v>
                </c:pt>
                <c:pt idx="52">
                  <c:v>3.5267300000000001</c:v>
                </c:pt>
                <c:pt idx="53">
                  <c:v>3.6040700000000001</c:v>
                </c:pt>
                <c:pt idx="54">
                  <c:v>3.6791999999999998</c:v>
                </c:pt>
                <c:pt idx="55">
                  <c:v>3.7524999999999999</c:v>
                </c:pt>
                <c:pt idx="56">
                  <c:v>3.8242699999999998</c:v>
                </c:pt>
                <c:pt idx="57">
                  <c:v>3.8947699999999998</c:v>
                </c:pt>
                <c:pt idx="58">
                  <c:v>3.96421</c:v>
                </c:pt>
                <c:pt idx="59">
                  <c:v>4.0327700000000002</c:v>
                </c:pt>
                <c:pt idx="60">
                  <c:v>4.1006</c:v>
                </c:pt>
                <c:pt idx="61">
                  <c:v>4.1678199999999999</c:v>
                </c:pt>
                <c:pt idx="62">
                  <c:v>4.2345300000000003</c:v>
                </c:pt>
                <c:pt idx="63">
                  <c:v>4.3008199999999999</c:v>
                </c:pt>
                <c:pt idx="64">
                  <c:v>4.3667600000000002</c:v>
                </c:pt>
                <c:pt idx="65">
                  <c:v>4.4324000000000003</c:v>
                </c:pt>
                <c:pt idx="66">
                  <c:v>4.4978100000000003</c:v>
                </c:pt>
                <c:pt idx="67">
                  <c:v>4.5630100000000002</c:v>
                </c:pt>
                <c:pt idx="68">
                  <c:v>4.6280400000000004</c:v>
                </c:pt>
                <c:pt idx="69">
                  <c:v>4.6929400000000001</c:v>
                </c:pt>
                <c:pt idx="70">
                  <c:v>4.7577100000000003</c:v>
                </c:pt>
                <c:pt idx="71">
                  <c:v>4.8224</c:v>
                </c:pt>
                <c:pt idx="72">
                  <c:v>4.8869999999999996</c:v>
                </c:pt>
                <c:pt idx="73">
                  <c:v>4.95153</c:v>
                </c:pt>
                <c:pt idx="74">
                  <c:v>5.0160099999999996</c:v>
                </c:pt>
                <c:pt idx="75">
                  <c:v>5.0804400000000003</c:v>
                </c:pt>
                <c:pt idx="76">
                  <c:v>5.1448400000000003</c:v>
                </c:pt>
                <c:pt idx="77">
                  <c:v>5.2092000000000001</c:v>
                </c:pt>
                <c:pt idx="78">
                  <c:v>5.2735300000000001</c:v>
                </c:pt>
                <c:pt idx="79">
                  <c:v>5.3378500000000004</c:v>
                </c:pt>
                <c:pt idx="80">
                  <c:v>5.4021400000000002</c:v>
                </c:pt>
                <c:pt idx="81">
                  <c:v>5.4664200000000003</c:v>
                </c:pt>
                <c:pt idx="82">
                  <c:v>5.5306899999999999</c:v>
                </c:pt>
                <c:pt idx="83">
                  <c:v>5.5949499999999999</c:v>
                </c:pt>
                <c:pt idx="84">
                  <c:v>5.6592000000000002</c:v>
                </c:pt>
                <c:pt idx="85">
                  <c:v>5.7234400000000001</c:v>
                </c:pt>
                <c:pt idx="86">
                  <c:v>5.7876799999999999</c:v>
                </c:pt>
                <c:pt idx="87">
                  <c:v>5.8519100000000002</c:v>
                </c:pt>
                <c:pt idx="88">
                  <c:v>5.9161400000000004</c:v>
                </c:pt>
                <c:pt idx="89">
                  <c:v>5.9803600000000001</c:v>
                </c:pt>
                <c:pt idx="90">
                  <c:v>6.0445799999999998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Sheet3!$G$2</c:f>
              <c:strCache>
                <c:ptCount val="1"/>
                <c:pt idx="0">
                  <c:v>10</c:v>
                </c:pt>
              </c:strCache>
            </c:strRef>
          </c:tx>
          <c:marker>
            <c:symbol val="none"/>
          </c:marker>
          <c:xVal>
            <c:numRef>
              <c:f>Sheet3!$A$3:$A$93</c:f>
              <c:numCache>
                <c:formatCode>General</c:formatCode>
                <c:ptCount val="91"/>
                <c:pt idx="0">
                  <c:v>21.8</c:v>
                </c:pt>
                <c:pt idx="1">
                  <c:v>22</c:v>
                </c:pt>
                <c:pt idx="2">
                  <c:v>22.2</c:v>
                </c:pt>
                <c:pt idx="3">
                  <c:v>22.4</c:v>
                </c:pt>
                <c:pt idx="4">
                  <c:v>22.6</c:v>
                </c:pt>
                <c:pt idx="5">
                  <c:v>22.8</c:v>
                </c:pt>
                <c:pt idx="6">
                  <c:v>23</c:v>
                </c:pt>
                <c:pt idx="7">
                  <c:v>23.2</c:v>
                </c:pt>
                <c:pt idx="8">
                  <c:v>23.4</c:v>
                </c:pt>
                <c:pt idx="9">
                  <c:v>23.6</c:v>
                </c:pt>
                <c:pt idx="10">
                  <c:v>23.8</c:v>
                </c:pt>
                <c:pt idx="11">
                  <c:v>24</c:v>
                </c:pt>
                <c:pt idx="12">
                  <c:v>24.2</c:v>
                </c:pt>
                <c:pt idx="13">
                  <c:v>24.4</c:v>
                </c:pt>
                <c:pt idx="14">
                  <c:v>24.6</c:v>
                </c:pt>
                <c:pt idx="15">
                  <c:v>24.8</c:v>
                </c:pt>
                <c:pt idx="16">
                  <c:v>25</c:v>
                </c:pt>
                <c:pt idx="17">
                  <c:v>25.2</c:v>
                </c:pt>
                <c:pt idx="18">
                  <c:v>25.4</c:v>
                </c:pt>
                <c:pt idx="19">
                  <c:v>25.6</c:v>
                </c:pt>
                <c:pt idx="20">
                  <c:v>25.8</c:v>
                </c:pt>
                <c:pt idx="21">
                  <c:v>26</c:v>
                </c:pt>
                <c:pt idx="22">
                  <c:v>26.2</c:v>
                </c:pt>
                <c:pt idx="23">
                  <c:v>26.4</c:v>
                </c:pt>
                <c:pt idx="24">
                  <c:v>26.6</c:v>
                </c:pt>
                <c:pt idx="25">
                  <c:v>26.8</c:v>
                </c:pt>
                <c:pt idx="26">
                  <c:v>27</c:v>
                </c:pt>
                <c:pt idx="27">
                  <c:v>27.2</c:v>
                </c:pt>
                <c:pt idx="28">
                  <c:v>27.4</c:v>
                </c:pt>
                <c:pt idx="29">
                  <c:v>27.6</c:v>
                </c:pt>
                <c:pt idx="30">
                  <c:v>27.8</c:v>
                </c:pt>
                <c:pt idx="31">
                  <c:v>28</c:v>
                </c:pt>
                <c:pt idx="32">
                  <c:v>28.2</c:v>
                </c:pt>
                <c:pt idx="33">
                  <c:v>28.4</c:v>
                </c:pt>
                <c:pt idx="34">
                  <c:v>28.6</c:v>
                </c:pt>
                <c:pt idx="35">
                  <c:v>28.8</c:v>
                </c:pt>
                <c:pt idx="36">
                  <c:v>29</c:v>
                </c:pt>
                <c:pt idx="37">
                  <c:v>29.2</c:v>
                </c:pt>
                <c:pt idx="38">
                  <c:v>29.4</c:v>
                </c:pt>
                <c:pt idx="39">
                  <c:v>29.6</c:v>
                </c:pt>
                <c:pt idx="40">
                  <c:v>29.8</c:v>
                </c:pt>
                <c:pt idx="41">
                  <c:v>30</c:v>
                </c:pt>
                <c:pt idx="42">
                  <c:v>30.2</c:v>
                </c:pt>
                <c:pt idx="43">
                  <c:v>30.4</c:v>
                </c:pt>
                <c:pt idx="44">
                  <c:v>30.6</c:v>
                </c:pt>
                <c:pt idx="45">
                  <c:v>30.8</c:v>
                </c:pt>
                <c:pt idx="46">
                  <c:v>31</c:v>
                </c:pt>
                <c:pt idx="47">
                  <c:v>31.2</c:v>
                </c:pt>
                <c:pt idx="48">
                  <c:v>31.4</c:v>
                </c:pt>
                <c:pt idx="49">
                  <c:v>31.6</c:v>
                </c:pt>
                <c:pt idx="50">
                  <c:v>31.8</c:v>
                </c:pt>
                <c:pt idx="51">
                  <c:v>32</c:v>
                </c:pt>
                <c:pt idx="52">
                  <c:v>32.200000000000003</c:v>
                </c:pt>
                <c:pt idx="53">
                  <c:v>32.4</c:v>
                </c:pt>
                <c:pt idx="54">
                  <c:v>32.6</c:v>
                </c:pt>
                <c:pt idx="55">
                  <c:v>32.799999999999997</c:v>
                </c:pt>
                <c:pt idx="56">
                  <c:v>33</c:v>
                </c:pt>
                <c:pt idx="57">
                  <c:v>33.200000000000003</c:v>
                </c:pt>
                <c:pt idx="58">
                  <c:v>33.4</c:v>
                </c:pt>
                <c:pt idx="59">
                  <c:v>33.6</c:v>
                </c:pt>
                <c:pt idx="60">
                  <c:v>33.799999999999997</c:v>
                </c:pt>
                <c:pt idx="61">
                  <c:v>34</c:v>
                </c:pt>
                <c:pt idx="62">
                  <c:v>34.200000000000003</c:v>
                </c:pt>
                <c:pt idx="63">
                  <c:v>34.4</c:v>
                </c:pt>
                <c:pt idx="64">
                  <c:v>34.6</c:v>
                </c:pt>
                <c:pt idx="65">
                  <c:v>34.799999999999997</c:v>
                </c:pt>
                <c:pt idx="66">
                  <c:v>35</c:v>
                </c:pt>
                <c:pt idx="67">
                  <c:v>35.200000000000003</c:v>
                </c:pt>
                <c:pt idx="68">
                  <c:v>35.4</c:v>
                </c:pt>
                <c:pt idx="69">
                  <c:v>35.6</c:v>
                </c:pt>
                <c:pt idx="70">
                  <c:v>35.799999999999997</c:v>
                </c:pt>
                <c:pt idx="71">
                  <c:v>36</c:v>
                </c:pt>
                <c:pt idx="72">
                  <c:v>36.200000000000003</c:v>
                </c:pt>
                <c:pt idx="73">
                  <c:v>36.4</c:v>
                </c:pt>
                <c:pt idx="74">
                  <c:v>36.6</c:v>
                </c:pt>
                <c:pt idx="75">
                  <c:v>36.799999999999997</c:v>
                </c:pt>
                <c:pt idx="76">
                  <c:v>37</c:v>
                </c:pt>
                <c:pt idx="77">
                  <c:v>37.200000000000003</c:v>
                </c:pt>
                <c:pt idx="78">
                  <c:v>37.4</c:v>
                </c:pt>
                <c:pt idx="79">
                  <c:v>37.6</c:v>
                </c:pt>
                <c:pt idx="80">
                  <c:v>37.799999999999997</c:v>
                </c:pt>
                <c:pt idx="81">
                  <c:v>38</c:v>
                </c:pt>
                <c:pt idx="82">
                  <c:v>38.200000000000003</c:v>
                </c:pt>
                <c:pt idx="83">
                  <c:v>38.4</c:v>
                </c:pt>
                <c:pt idx="84">
                  <c:v>38.6</c:v>
                </c:pt>
                <c:pt idx="85">
                  <c:v>38.799999999999997</c:v>
                </c:pt>
                <c:pt idx="86">
                  <c:v>39</c:v>
                </c:pt>
                <c:pt idx="87">
                  <c:v>39.200000000000003</c:v>
                </c:pt>
                <c:pt idx="88">
                  <c:v>39.4</c:v>
                </c:pt>
                <c:pt idx="89">
                  <c:v>39.6</c:v>
                </c:pt>
                <c:pt idx="90">
                  <c:v>39.799999999999997</c:v>
                </c:pt>
              </c:numCache>
            </c:numRef>
          </c:xVal>
          <c:yVal>
            <c:numRef>
              <c:f>Sheet3!$G$3:$G$93</c:f>
              <c:numCache>
                <c:formatCode>General</c:formatCode>
                <c:ptCount val="91"/>
                <c:pt idx="8">
                  <c:v>-305.50900000000001</c:v>
                </c:pt>
                <c:pt idx="9">
                  <c:v>-254.37200000000001</c:v>
                </c:pt>
                <c:pt idx="10">
                  <c:v>-211.82499999999999</c:v>
                </c:pt>
                <c:pt idx="11">
                  <c:v>-176.422</c:v>
                </c:pt>
                <c:pt idx="12">
                  <c:v>-146.959</c:v>
                </c:pt>
                <c:pt idx="13">
                  <c:v>-122.43600000000001</c:v>
                </c:pt>
                <c:pt idx="14">
                  <c:v>-102.018</c:v>
                </c:pt>
                <c:pt idx="15">
                  <c:v>-85.012500000000003</c:v>
                </c:pt>
                <c:pt idx="16">
                  <c:v>-70.843500000000006</c:v>
                </c:pt>
                <c:pt idx="17">
                  <c:v>-59.031300000000002</c:v>
                </c:pt>
                <c:pt idx="18">
                  <c:v>-49.177300000000002</c:v>
                </c:pt>
                <c:pt idx="19">
                  <c:v>-40.950299999999999</c:v>
                </c:pt>
                <c:pt idx="20">
                  <c:v>-34.075299999999999</c:v>
                </c:pt>
                <c:pt idx="21">
                  <c:v>-28.323799999999999</c:v>
                </c:pt>
                <c:pt idx="22">
                  <c:v>-23.5062</c:v>
                </c:pt>
                <c:pt idx="23">
                  <c:v>-19.465</c:v>
                </c:pt>
                <c:pt idx="24">
                  <c:v>-16.069700000000001</c:v>
                </c:pt>
                <c:pt idx="25">
                  <c:v>-13.2118</c:v>
                </c:pt>
                <c:pt idx="26">
                  <c:v>-10.801600000000001</c:v>
                </c:pt>
                <c:pt idx="27">
                  <c:v>-8.7648200000000003</c:v>
                </c:pt>
                <c:pt idx="28">
                  <c:v>-7.0399700000000003</c:v>
                </c:pt>
                <c:pt idx="29">
                  <c:v>-5.5761900000000004</c:v>
                </c:pt>
                <c:pt idx="30">
                  <c:v>-4.3312900000000001</c:v>
                </c:pt>
                <c:pt idx="31">
                  <c:v>-3.2702300000000002</c:v>
                </c:pt>
                <c:pt idx="32">
                  <c:v>-2.3639100000000002</c:v>
                </c:pt>
                <c:pt idx="33">
                  <c:v>-1.58813</c:v>
                </c:pt>
                <c:pt idx="34">
                  <c:v>-0.92274</c:v>
                </c:pt>
                <c:pt idx="35">
                  <c:v>-0.35087499999999999</c:v>
                </c:pt>
                <c:pt idx="36">
                  <c:v>0.14164299999999999</c:v>
                </c:pt>
                <c:pt idx="37">
                  <c:v>0.56682200000000005</c:v>
                </c:pt>
                <c:pt idx="38">
                  <c:v>0.93488300000000002</c:v>
                </c:pt>
                <c:pt idx="39">
                  <c:v>1.2545500000000001</c:v>
                </c:pt>
                <c:pt idx="40">
                  <c:v>1.53329</c:v>
                </c:pt>
                <c:pt idx="41">
                  <c:v>1.7774700000000001</c:v>
                </c:pt>
                <c:pt idx="42">
                  <c:v>1.9925200000000001</c:v>
                </c:pt>
                <c:pt idx="43">
                  <c:v>2.1830799999999999</c:v>
                </c:pt>
                <c:pt idx="44">
                  <c:v>2.3530500000000001</c:v>
                </c:pt>
                <c:pt idx="45">
                  <c:v>2.5057700000000001</c:v>
                </c:pt>
                <c:pt idx="46">
                  <c:v>2.6440399999999999</c:v>
                </c:pt>
                <c:pt idx="47">
                  <c:v>2.7702100000000001</c:v>
                </c:pt>
                <c:pt idx="48">
                  <c:v>2.88626</c:v>
                </c:pt>
                <c:pt idx="49">
                  <c:v>2.9938799999999999</c:v>
                </c:pt>
                <c:pt idx="50">
                  <c:v>3.0944400000000001</c:v>
                </c:pt>
                <c:pt idx="51">
                  <c:v>3.2126800000000002</c:v>
                </c:pt>
                <c:pt idx="52">
                  <c:v>3.3023500000000001</c:v>
                </c:pt>
                <c:pt idx="53">
                  <c:v>3.38795</c:v>
                </c:pt>
                <c:pt idx="54">
                  <c:v>3.4701599999999999</c:v>
                </c:pt>
                <c:pt idx="55">
                  <c:v>3.54955</c:v>
                </c:pt>
                <c:pt idx="56">
                  <c:v>3.6265900000000002</c:v>
                </c:pt>
                <c:pt idx="57">
                  <c:v>3.70167</c:v>
                </c:pt>
                <c:pt idx="58">
                  <c:v>3.7751199999999998</c:v>
                </c:pt>
                <c:pt idx="59">
                  <c:v>3.84721</c:v>
                </c:pt>
                <c:pt idx="60">
                  <c:v>3.91818</c:v>
                </c:pt>
                <c:pt idx="61">
                  <c:v>3.9882</c:v>
                </c:pt>
                <c:pt idx="62">
                  <c:v>4.0574500000000002</c:v>
                </c:pt>
                <c:pt idx="63">
                  <c:v>4.1260399999999997</c:v>
                </c:pt>
                <c:pt idx="64">
                  <c:v>4.1940900000000001</c:v>
                </c:pt>
                <c:pt idx="65">
                  <c:v>4.2617000000000003</c:v>
                </c:pt>
                <c:pt idx="66">
                  <c:v>4.3289200000000001</c:v>
                </c:pt>
                <c:pt idx="67">
                  <c:v>4.3958399999999997</c:v>
                </c:pt>
                <c:pt idx="68">
                  <c:v>4.4625000000000004</c:v>
                </c:pt>
                <c:pt idx="69">
                  <c:v>4.5289400000000004</c:v>
                </c:pt>
                <c:pt idx="70">
                  <c:v>4.5952000000000002</c:v>
                </c:pt>
                <c:pt idx="71">
                  <c:v>4.6613199999999999</c:v>
                </c:pt>
                <c:pt idx="72">
                  <c:v>4.7273100000000001</c:v>
                </c:pt>
                <c:pt idx="73">
                  <c:v>4.7931900000000001</c:v>
                </c:pt>
                <c:pt idx="74">
                  <c:v>4.8589900000000004</c:v>
                </c:pt>
                <c:pt idx="75">
                  <c:v>4.9247199999999998</c:v>
                </c:pt>
                <c:pt idx="76">
                  <c:v>4.9903899999999997</c:v>
                </c:pt>
                <c:pt idx="77">
                  <c:v>5.0560099999999997</c:v>
                </c:pt>
                <c:pt idx="78">
                  <c:v>5.1215900000000003</c:v>
                </c:pt>
                <c:pt idx="79">
                  <c:v>5.1871400000000003</c:v>
                </c:pt>
                <c:pt idx="80">
                  <c:v>5.2526599999999997</c:v>
                </c:pt>
                <c:pt idx="81">
                  <c:v>5.3181500000000002</c:v>
                </c:pt>
                <c:pt idx="82">
                  <c:v>5.3836300000000001</c:v>
                </c:pt>
                <c:pt idx="83">
                  <c:v>5.44909</c:v>
                </c:pt>
                <c:pt idx="84">
                  <c:v>5.5145299999999997</c:v>
                </c:pt>
                <c:pt idx="85">
                  <c:v>5.5799700000000003</c:v>
                </c:pt>
                <c:pt idx="86">
                  <c:v>5.6453899999999999</c:v>
                </c:pt>
                <c:pt idx="87">
                  <c:v>5.7108100000000004</c:v>
                </c:pt>
                <c:pt idx="88">
                  <c:v>5.7762200000000004</c:v>
                </c:pt>
                <c:pt idx="89">
                  <c:v>5.8416300000000003</c:v>
                </c:pt>
                <c:pt idx="90">
                  <c:v>5.9070299999999998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Sheet3!$H$2</c:f>
              <c:strCache>
                <c:ptCount val="1"/>
                <c:pt idx="0">
                  <c:v>11</c:v>
                </c:pt>
              </c:strCache>
            </c:strRef>
          </c:tx>
          <c:marker>
            <c:symbol val="none"/>
          </c:marker>
          <c:xVal>
            <c:numRef>
              <c:f>Sheet3!$A$3:$A$93</c:f>
              <c:numCache>
                <c:formatCode>General</c:formatCode>
                <c:ptCount val="91"/>
                <c:pt idx="0">
                  <c:v>21.8</c:v>
                </c:pt>
                <c:pt idx="1">
                  <c:v>22</c:v>
                </c:pt>
                <c:pt idx="2">
                  <c:v>22.2</c:v>
                </c:pt>
                <c:pt idx="3">
                  <c:v>22.4</c:v>
                </c:pt>
                <c:pt idx="4">
                  <c:v>22.6</c:v>
                </c:pt>
                <c:pt idx="5">
                  <c:v>22.8</c:v>
                </c:pt>
                <c:pt idx="6">
                  <c:v>23</c:v>
                </c:pt>
                <c:pt idx="7">
                  <c:v>23.2</c:v>
                </c:pt>
                <c:pt idx="8">
                  <c:v>23.4</c:v>
                </c:pt>
                <c:pt idx="9">
                  <c:v>23.6</c:v>
                </c:pt>
                <c:pt idx="10">
                  <c:v>23.8</c:v>
                </c:pt>
                <c:pt idx="11">
                  <c:v>24</c:v>
                </c:pt>
                <c:pt idx="12">
                  <c:v>24.2</c:v>
                </c:pt>
                <c:pt idx="13">
                  <c:v>24.4</c:v>
                </c:pt>
                <c:pt idx="14">
                  <c:v>24.6</c:v>
                </c:pt>
                <c:pt idx="15">
                  <c:v>24.8</c:v>
                </c:pt>
                <c:pt idx="16">
                  <c:v>25</c:v>
                </c:pt>
                <c:pt idx="17">
                  <c:v>25.2</c:v>
                </c:pt>
                <c:pt idx="18">
                  <c:v>25.4</c:v>
                </c:pt>
                <c:pt idx="19">
                  <c:v>25.6</c:v>
                </c:pt>
                <c:pt idx="20">
                  <c:v>25.8</c:v>
                </c:pt>
                <c:pt idx="21">
                  <c:v>26</c:v>
                </c:pt>
                <c:pt idx="22">
                  <c:v>26.2</c:v>
                </c:pt>
                <c:pt idx="23">
                  <c:v>26.4</c:v>
                </c:pt>
                <c:pt idx="24">
                  <c:v>26.6</c:v>
                </c:pt>
                <c:pt idx="25">
                  <c:v>26.8</c:v>
                </c:pt>
                <c:pt idx="26">
                  <c:v>27</c:v>
                </c:pt>
                <c:pt idx="27">
                  <c:v>27.2</c:v>
                </c:pt>
                <c:pt idx="28">
                  <c:v>27.4</c:v>
                </c:pt>
                <c:pt idx="29">
                  <c:v>27.6</c:v>
                </c:pt>
                <c:pt idx="30">
                  <c:v>27.8</c:v>
                </c:pt>
                <c:pt idx="31">
                  <c:v>28</c:v>
                </c:pt>
                <c:pt idx="32">
                  <c:v>28.2</c:v>
                </c:pt>
                <c:pt idx="33">
                  <c:v>28.4</c:v>
                </c:pt>
                <c:pt idx="34">
                  <c:v>28.6</c:v>
                </c:pt>
                <c:pt idx="35">
                  <c:v>28.8</c:v>
                </c:pt>
                <c:pt idx="36">
                  <c:v>29</c:v>
                </c:pt>
                <c:pt idx="37">
                  <c:v>29.2</c:v>
                </c:pt>
                <c:pt idx="38">
                  <c:v>29.4</c:v>
                </c:pt>
                <c:pt idx="39">
                  <c:v>29.6</c:v>
                </c:pt>
                <c:pt idx="40">
                  <c:v>29.8</c:v>
                </c:pt>
                <c:pt idx="41">
                  <c:v>30</c:v>
                </c:pt>
                <c:pt idx="42">
                  <c:v>30.2</c:v>
                </c:pt>
                <c:pt idx="43">
                  <c:v>30.4</c:v>
                </c:pt>
                <c:pt idx="44">
                  <c:v>30.6</c:v>
                </c:pt>
                <c:pt idx="45">
                  <c:v>30.8</c:v>
                </c:pt>
                <c:pt idx="46">
                  <c:v>31</c:v>
                </c:pt>
                <c:pt idx="47">
                  <c:v>31.2</c:v>
                </c:pt>
                <c:pt idx="48">
                  <c:v>31.4</c:v>
                </c:pt>
                <c:pt idx="49">
                  <c:v>31.6</c:v>
                </c:pt>
                <c:pt idx="50">
                  <c:v>31.8</c:v>
                </c:pt>
                <c:pt idx="51">
                  <c:v>32</c:v>
                </c:pt>
                <c:pt idx="52">
                  <c:v>32.200000000000003</c:v>
                </c:pt>
                <c:pt idx="53">
                  <c:v>32.4</c:v>
                </c:pt>
                <c:pt idx="54">
                  <c:v>32.6</c:v>
                </c:pt>
                <c:pt idx="55">
                  <c:v>32.799999999999997</c:v>
                </c:pt>
                <c:pt idx="56">
                  <c:v>33</c:v>
                </c:pt>
                <c:pt idx="57">
                  <c:v>33.200000000000003</c:v>
                </c:pt>
                <c:pt idx="58">
                  <c:v>33.4</c:v>
                </c:pt>
                <c:pt idx="59">
                  <c:v>33.6</c:v>
                </c:pt>
                <c:pt idx="60">
                  <c:v>33.799999999999997</c:v>
                </c:pt>
                <c:pt idx="61">
                  <c:v>34</c:v>
                </c:pt>
                <c:pt idx="62">
                  <c:v>34.200000000000003</c:v>
                </c:pt>
                <c:pt idx="63">
                  <c:v>34.4</c:v>
                </c:pt>
                <c:pt idx="64">
                  <c:v>34.6</c:v>
                </c:pt>
                <c:pt idx="65">
                  <c:v>34.799999999999997</c:v>
                </c:pt>
                <c:pt idx="66">
                  <c:v>35</c:v>
                </c:pt>
                <c:pt idx="67">
                  <c:v>35.200000000000003</c:v>
                </c:pt>
                <c:pt idx="68">
                  <c:v>35.4</c:v>
                </c:pt>
                <c:pt idx="69">
                  <c:v>35.6</c:v>
                </c:pt>
                <c:pt idx="70">
                  <c:v>35.799999999999997</c:v>
                </c:pt>
                <c:pt idx="71">
                  <c:v>36</c:v>
                </c:pt>
                <c:pt idx="72">
                  <c:v>36.200000000000003</c:v>
                </c:pt>
                <c:pt idx="73">
                  <c:v>36.4</c:v>
                </c:pt>
                <c:pt idx="74">
                  <c:v>36.6</c:v>
                </c:pt>
                <c:pt idx="75">
                  <c:v>36.799999999999997</c:v>
                </c:pt>
                <c:pt idx="76">
                  <c:v>37</c:v>
                </c:pt>
                <c:pt idx="77">
                  <c:v>37.200000000000003</c:v>
                </c:pt>
                <c:pt idx="78">
                  <c:v>37.4</c:v>
                </c:pt>
                <c:pt idx="79">
                  <c:v>37.6</c:v>
                </c:pt>
                <c:pt idx="80">
                  <c:v>37.799999999999997</c:v>
                </c:pt>
                <c:pt idx="81">
                  <c:v>38</c:v>
                </c:pt>
                <c:pt idx="82">
                  <c:v>38.200000000000003</c:v>
                </c:pt>
                <c:pt idx="83">
                  <c:v>38.4</c:v>
                </c:pt>
                <c:pt idx="84">
                  <c:v>38.6</c:v>
                </c:pt>
                <c:pt idx="85">
                  <c:v>38.799999999999997</c:v>
                </c:pt>
                <c:pt idx="86">
                  <c:v>39</c:v>
                </c:pt>
                <c:pt idx="87">
                  <c:v>39.200000000000003</c:v>
                </c:pt>
                <c:pt idx="88">
                  <c:v>39.4</c:v>
                </c:pt>
                <c:pt idx="89">
                  <c:v>39.6</c:v>
                </c:pt>
                <c:pt idx="90">
                  <c:v>39.799999999999997</c:v>
                </c:pt>
              </c:numCache>
            </c:numRef>
          </c:xVal>
          <c:yVal>
            <c:numRef>
              <c:f>Sheet3!$H$3:$H$93</c:f>
              <c:numCache>
                <c:formatCode>General</c:formatCode>
                <c:ptCount val="91"/>
                <c:pt idx="11">
                  <c:v>-267.95100000000002</c:v>
                </c:pt>
                <c:pt idx="12">
                  <c:v>-223.136</c:v>
                </c:pt>
                <c:pt idx="13">
                  <c:v>-185.846</c:v>
                </c:pt>
                <c:pt idx="14">
                  <c:v>-154.81399999999999</c:v>
                </c:pt>
                <c:pt idx="15">
                  <c:v>-128.98500000000001</c:v>
                </c:pt>
                <c:pt idx="16">
                  <c:v>-107.482</c:v>
                </c:pt>
                <c:pt idx="17">
                  <c:v>-89.574700000000007</c:v>
                </c:pt>
                <c:pt idx="18">
                  <c:v>-74.655100000000004</c:v>
                </c:pt>
                <c:pt idx="19">
                  <c:v>-62.218699999999998</c:v>
                </c:pt>
                <c:pt idx="20">
                  <c:v>-51.845300000000002</c:v>
                </c:pt>
                <c:pt idx="21">
                  <c:v>-43.186199999999999</c:v>
                </c:pt>
                <c:pt idx="22">
                  <c:v>-35.951599999999999</c:v>
                </c:pt>
                <c:pt idx="23">
                  <c:v>-29.9008</c:v>
                </c:pt>
                <c:pt idx="24">
                  <c:v>-24.834099999999999</c:v>
                </c:pt>
                <c:pt idx="25">
                  <c:v>-20.5855</c:v>
                </c:pt>
                <c:pt idx="26">
                  <c:v>-17.017299999999999</c:v>
                </c:pt>
                <c:pt idx="27">
                  <c:v>-14.0152</c:v>
                </c:pt>
                <c:pt idx="28">
                  <c:v>-11.4847</c:v>
                </c:pt>
                <c:pt idx="29">
                  <c:v>-9.3472799999999996</c:v>
                </c:pt>
                <c:pt idx="30">
                  <c:v>-7.5381200000000002</c:v>
                </c:pt>
                <c:pt idx="31">
                  <c:v>-6.0035800000000004</c:v>
                </c:pt>
                <c:pt idx="32">
                  <c:v>-4.6991899999999998</c:v>
                </c:pt>
                <c:pt idx="33">
                  <c:v>-3.58806</c:v>
                </c:pt>
                <c:pt idx="34">
                  <c:v>-2.63958</c:v>
                </c:pt>
                <c:pt idx="35">
                  <c:v>-1.8282799999999999</c:v>
                </c:pt>
                <c:pt idx="36">
                  <c:v>-1.1329499999999999</c:v>
                </c:pt>
                <c:pt idx="37">
                  <c:v>-0.53585700000000003</c:v>
                </c:pt>
                <c:pt idx="38">
                  <c:v>-2.2064899999999998E-2</c:v>
                </c:pt>
                <c:pt idx="39">
                  <c:v>0.42106900000000003</c:v>
                </c:pt>
                <c:pt idx="40">
                  <c:v>0.80430100000000004</c:v>
                </c:pt>
                <c:pt idx="41">
                  <c:v>1.1368100000000001</c:v>
                </c:pt>
                <c:pt idx="42">
                  <c:v>1.42645</c:v>
                </c:pt>
                <c:pt idx="43">
                  <c:v>1.6798999999999999</c:v>
                </c:pt>
                <c:pt idx="44">
                  <c:v>1.9028700000000001</c:v>
                </c:pt>
                <c:pt idx="45">
                  <c:v>2.1002100000000001</c:v>
                </c:pt>
                <c:pt idx="46">
                  <c:v>2.2760400000000001</c:v>
                </c:pt>
                <c:pt idx="47">
                  <c:v>2.4338199999999999</c:v>
                </c:pt>
                <c:pt idx="48">
                  <c:v>2.5764900000000002</c:v>
                </c:pt>
                <c:pt idx="49">
                  <c:v>2.7065299999999999</c:v>
                </c:pt>
                <c:pt idx="50">
                  <c:v>2.8260000000000001</c:v>
                </c:pt>
                <c:pt idx="51">
                  <c:v>2.9605899999999998</c:v>
                </c:pt>
                <c:pt idx="52">
                  <c:v>3.0636999999999999</c:v>
                </c:pt>
                <c:pt idx="53">
                  <c:v>3.1606999999999998</c:v>
                </c:pt>
                <c:pt idx="54">
                  <c:v>3.2526099999999998</c:v>
                </c:pt>
                <c:pt idx="55">
                  <c:v>3.3402699999999999</c:v>
                </c:pt>
                <c:pt idx="56">
                  <c:v>3.4243899999999998</c:v>
                </c:pt>
                <c:pt idx="57">
                  <c:v>3.5055700000000001</c:v>
                </c:pt>
                <c:pt idx="58">
                  <c:v>3.5842900000000002</c:v>
                </c:pt>
                <c:pt idx="59">
                  <c:v>3.6609699999999998</c:v>
                </c:pt>
                <c:pt idx="60">
                  <c:v>3.7359499999999999</c:v>
                </c:pt>
                <c:pt idx="61">
                  <c:v>3.80951</c:v>
                </c:pt>
                <c:pt idx="62">
                  <c:v>3.8818899999999998</c:v>
                </c:pt>
                <c:pt idx="63">
                  <c:v>3.95329</c:v>
                </c:pt>
                <c:pt idx="64">
                  <c:v>4.0238800000000001</c:v>
                </c:pt>
                <c:pt idx="65">
                  <c:v>4.0937900000000003</c:v>
                </c:pt>
                <c:pt idx="66">
                  <c:v>4.1631299999999998</c:v>
                </c:pt>
                <c:pt idx="67">
                  <c:v>4.2320000000000002</c:v>
                </c:pt>
                <c:pt idx="68">
                  <c:v>4.3004899999999999</c:v>
                </c:pt>
                <c:pt idx="69">
                  <c:v>4.3686400000000001</c:v>
                </c:pt>
                <c:pt idx="70">
                  <c:v>4.4365300000000003</c:v>
                </c:pt>
                <c:pt idx="71">
                  <c:v>4.5041900000000004</c:v>
                </c:pt>
                <c:pt idx="72">
                  <c:v>4.5716599999999996</c:v>
                </c:pt>
                <c:pt idx="73">
                  <c:v>4.6389800000000001</c:v>
                </c:pt>
                <c:pt idx="74">
                  <c:v>4.7061700000000002</c:v>
                </c:pt>
                <c:pt idx="75">
                  <c:v>4.77325</c:v>
                </c:pt>
                <c:pt idx="76">
                  <c:v>4.8402500000000002</c:v>
                </c:pt>
                <c:pt idx="77">
                  <c:v>4.9071600000000002</c:v>
                </c:pt>
                <c:pt idx="78">
                  <c:v>4.9740200000000003</c:v>
                </c:pt>
                <c:pt idx="79">
                  <c:v>5.0408200000000001</c:v>
                </c:pt>
                <c:pt idx="80">
                  <c:v>5.1075900000000001</c:v>
                </c:pt>
                <c:pt idx="81">
                  <c:v>5.1743100000000002</c:v>
                </c:pt>
                <c:pt idx="82">
                  <c:v>5.2410100000000002</c:v>
                </c:pt>
                <c:pt idx="83">
                  <c:v>5.3076800000000004</c:v>
                </c:pt>
                <c:pt idx="84">
                  <c:v>5.3743299999999996</c:v>
                </c:pt>
                <c:pt idx="85">
                  <c:v>5.4409700000000001</c:v>
                </c:pt>
                <c:pt idx="86">
                  <c:v>5.5075900000000004</c:v>
                </c:pt>
                <c:pt idx="87">
                  <c:v>5.5742000000000003</c:v>
                </c:pt>
                <c:pt idx="88">
                  <c:v>5.6407999999999996</c:v>
                </c:pt>
                <c:pt idx="89">
                  <c:v>5.7073900000000002</c:v>
                </c:pt>
                <c:pt idx="90">
                  <c:v>5.7739799999999999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Sheet3!$I$2</c:f>
              <c:strCache>
                <c:ptCount val="1"/>
                <c:pt idx="0">
                  <c:v>12</c:v>
                </c:pt>
              </c:strCache>
            </c:strRef>
          </c:tx>
          <c:marker>
            <c:symbol val="none"/>
          </c:marker>
          <c:xVal>
            <c:numRef>
              <c:f>Sheet3!$A$3:$A$93</c:f>
              <c:numCache>
                <c:formatCode>General</c:formatCode>
                <c:ptCount val="91"/>
                <c:pt idx="0">
                  <c:v>21.8</c:v>
                </c:pt>
                <c:pt idx="1">
                  <c:v>22</c:v>
                </c:pt>
                <c:pt idx="2">
                  <c:v>22.2</c:v>
                </c:pt>
                <c:pt idx="3">
                  <c:v>22.4</c:v>
                </c:pt>
                <c:pt idx="4">
                  <c:v>22.6</c:v>
                </c:pt>
                <c:pt idx="5">
                  <c:v>22.8</c:v>
                </c:pt>
                <c:pt idx="6">
                  <c:v>23</c:v>
                </c:pt>
                <c:pt idx="7">
                  <c:v>23.2</c:v>
                </c:pt>
                <c:pt idx="8">
                  <c:v>23.4</c:v>
                </c:pt>
                <c:pt idx="9">
                  <c:v>23.6</c:v>
                </c:pt>
                <c:pt idx="10">
                  <c:v>23.8</c:v>
                </c:pt>
                <c:pt idx="11">
                  <c:v>24</c:v>
                </c:pt>
                <c:pt idx="12">
                  <c:v>24.2</c:v>
                </c:pt>
                <c:pt idx="13">
                  <c:v>24.4</c:v>
                </c:pt>
                <c:pt idx="14">
                  <c:v>24.6</c:v>
                </c:pt>
                <c:pt idx="15">
                  <c:v>24.8</c:v>
                </c:pt>
                <c:pt idx="16">
                  <c:v>25</c:v>
                </c:pt>
                <c:pt idx="17">
                  <c:v>25.2</c:v>
                </c:pt>
                <c:pt idx="18">
                  <c:v>25.4</c:v>
                </c:pt>
                <c:pt idx="19">
                  <c:v>25.6</c:v>
                </c:pt>
                <c:pt idx="20">
                  <c:v>25.8</c:v>
                </c:pt>
                <c:pt idx="21">
                  <c:v>26</c:v>
                </c:pt>
                <c:pt idx="22">
                  <c:v>26.2</c:v>
                </c:pt>
                <c:pt idx="23">
                  <c:v>26.4</c:v>
                </c:pt>
                <c:pt idx="24">
                  <c:v>26.6</c:v>
                </c:pt>
                <c:pt idx="25">
                  <c:v>26.8</c:v>
                </c:pt>
                <c:pt idx="26">
                  <c:v>27</c:v>
                </c:pt>
                <c:pt idx="27">
                  <c:v>27.2</c:v>
                </c:pt>
                <c:pt idx="28">
                  <c:v>27.4</c:v>
                </c:pt>
                <c:pt idx="29">
                  <c:v>27.6</c:v>
                </c:pt>
                <c:pt idx="30">
                  <c:v>27.8</c:v>
                </c:pt>
                <c:pt idx="31">
                  <c:v>28</c:v>
                </c:pt>
                <c:pt idx="32">
                  <c:v>28.2</c:v>
                </c:pt>
                <c:pt idx="33">
                  <c:v>28.4</c:v>
                </c:pt>
                <c:pt idx="34">
                  <c:v>28.6</c:v>
                </c:pt>
                <c:pt idx="35">
                  <c:v>28.8</c:v>
                </c:pt>
                <c:pt idx="36">
                  <c:v>29</c:v>
                </c:pt>
                <c:pt idx="37">
                  <c:v>29.2</c:v>
                </c:pt>
                <c:pt idx="38">
                  <c:v>29.4</c:v>
                </c:pt>
                <c:pt idx="39">
                  <c:v>29.6</c:v>
                </c:pt>
                <c:pt idx="40">
                  <c:v>29.8</c:v>
                </c:pt>
                <c:pt idx="41">
                  <c:v>30</c:v>
                </c:pt>
                <c:pt idx="42">
                  <c:v>30.2</c:v>
                </c:pt>
                <c:pt idx="43">
                  <c:v>30.4</c:v>
                </c:pt>
                <c:pt idx="44">
                  <c:v>30.6</c:v>
                </c:pt>
                <c:pt idx="45">
                  <c:v>30.8</c:v>
                </c:pt>
                <c:pt idx="46">
                  <c:v>31</c:v>
                </c:pt>
                <c:pt idx="47">
                  <c:v>31.2</c:v>
                </c:pt>
                <c:pt idx="48">
                  <c:v>31.4</c:v>
                </c:pt>
                <c:pt idx="49">
                  <c:v>31.6</c:v>
                </c:pt>
                <c:pt idx="50">
                  <c:v>31.8</c:v>
                </c:pt>
                <c:pt idx="51">
                  <c:v>32</c:v>
                </c:pt>
                <c:pt idx="52">
                  <c:v>32.200000000000003</c:v>
                </c:pt>
                <c:pt idx="53">
                  <c:v>32.4</c:v>
                </c:pt>
                <c:pt idx="54">
                  <c:v>32.6</c:v>
                </c:pt>
                <c:pt idx="55">
                  <c:v>32.799999999999997</c:v>
                </c:pt>
                <c:pt idx="56">
                  <c:v>33</c:v>
                </c:pt>
                <c:pt idx="57">
                  <c:v>33.200000000000003</c:v>
                </c:pt>
                <c:pt idx="58">
                  <c:v>33.4</c:v>
                </c:pt>
                <c:pt idx="59">
                  <c:v>33.6</c:v>
                </c:pt>
                <c:pt idx="60">
                  <c:v>33.799999999999997</c:v>
                </c:pt>
                <c:pt idx="61">
                  <c:v>34</c:v>
                </c:pt>
                <c:pt idx="62">
                  <c:v>34.200000000000003</c:v>
                </c:pt>
                <c:pt idx="63">
                  <c:v>34.4</c:v>
                </c:pt>
                <c:pt idx="64">
                  <c:v>34.6</c:v>
                </c:pt>
                <c:pt idx="65">
                  <c:v>34.799999999999997</c:v>
                </c:pt>
                <c:pt idx="66">
                  <c:v>35</c:v>
                </c:pt>
                <c:pt idx="67">
                  <c:v>35.200000000000003</c:v>
                </c:pt>
                <c:pt idx="68">
                  <c:v>35.4</c:v>
                </c:pt>
                <c:pt idx="69">
                  <c:v>35.6</c:v>
                </c:pt>
                <c:pt idx="70">
                  <c:v>35.799999999999997</c:v>
                </c:pt>
                <c:pt idx="71">
                  <c:v>36</c:v>
                </c:pt>
                <c:pt idx="72">
                  <c:v>36.200000000000003</c:v>
                </c:pt>
                <c:pt idx="73">
                  <c:v>36.4</c:v>
                </c:pt>
                <c:pt idx="74">
                  <c:v>36.6</c:v>
                </c:pt>
                <c:pt idx="75">
                  <c:v>36.799999999999997</c:v>
                </c:pt>
                <c:pt idx="76">
                  <c:v>37</c:v>
                </c:pt>
                <c:pt idx="77">
                  <c:v>37.200000000000003</c:v>
                </c:pt>
                <c:pt idx="78">
                  <c:v>37.4</c:v>
                </c:pt>
                <c:pt idx="79">
                  <c:v>37.6</c:v>
                </c:pt>
                <c:pt idx="80">
                  <c:v>37.799999999999997</c:v>
                </c:pt>
                <c:pt idx="81">
                  <c:v>38</c:v>
                </c:pt>
                <c:pt idx="82">
                  <c:v>38.200000000000003</c:v>
                </c:pt>
                <c:pt idx="83">
                  <c:v>38.4</c:v>
                </c:pt>
                <c:pt idx="84">
                  <c:v>38.6</c:v>
                </c:pt>
                <c:pt idx="85">
                  <c:v>38.799999999999997</c:v>
                </c:pt>
                <c:pt idx="86">
                  <c:v>39</c:v>
                </c:pt>
                <c:pt idx="87">
                  <c:v>39.200000000000003</c:v>
                </c:pt>
                <c:pt idx="88">
                  <c:v>39.4</c:v>
                </c:pt>
                <c:pt idx="89">
                  <c:v>39.6</c:v>
                </c:pt>
                <c:pt idx="90">
                  <c:v>39.799999999999997</c:v>
                </c:pt>
              </c:numCache>
            </c:numRef>
          </c:xVal>
          <c:yVal>
            <c:numRef>
              <c:f>Sheet3!$I$3:$I$93</c:f>
              <c:numCache>
                <c:formatCode>General</c:formatCode>
                <c:ptCount val="91"/>
                <c:pt idx="13">
                  <c:v>-276.77499999999998</c:v>
                </c:pt>
                <c:pt idx="14">
                  <c:v>-230.489</c:v>
                </c:pt>
                <c:pt idx="15">
                  <c:v>-191.977</c:v>
                </c:pt>
                <c:pt idx="16">
                  <c:v>-159.92699999999999</c:v>
                </c:pt>
                <c:pt idx="17">
                  <c:v>-133.25299999999999</c:v>
                </c:pt>
                <c:pt idx="18">
                  <c:v>-111.04600000000001</c:v>
                </c:pt>
                <c:pt idx="19">
                  <c:v>-92.552999999999997</c:v>
                </c:pt>
                <c:pt idx="20">
                  <c:v>-77.1464</c:v>
                </c:pt>
                <c:pt idx="21">
                  <c:v>-64.304699999999997</c:v>
                </c:pt>
                <c:pt idx="22">
                  <c:v>-53.594099999999997</c:v>
                </c:pt>
                <c:pt idx="23">
                  <c:v>-44.654200000000003</c:v>
                </c:pt>
                <c:pt idx="24">
                  <c:v>-37.1858</c:v>
                </c:pt>
                <c:pt idx="25">
                  <c:v>-30.940300000000001</c:v>
                </c:pt>
                <c:pt idx="26">
                  <c:v>-25.711400000000001</c:v>
                </c:pt>
                <c:pt idx="27">
                  <c:v>-21.3276</c:v>
                </c:pt>
                <c:pt idx="28">
                  <c:v>-17.646799999999999</c:v>
                </c:pt>
                <c:pt idx="29">
                  <c:v>-14.550700000000001</c:v>
                </c:pt>
                <c:pt idx="30">
                  <c:v>-11.941599999999999</c:v>
                </c:pt>
                <c:pt idx="31">
                  <c:v>-9.7384400000000007</c:v>
                </c:pt>
                <c:pt idx="32">
                  <c:v>-7.8741700000000003</c:v>
                </c:pt>
                <c:pt idx="33">
                  <c:v>-6.2933199999999996</c:v>
                </c:pt>
                <c:pt idx="34">
                  <c:v>-4.9499700000000004</c:v>
                </c:pt>
                <c:pt idx="35">
                  <c:v>-3.8060399999999999</c:v>
                </c:pt>
                <c:pt idx="36">
                  <c:v>-2.8299099999999999</c:v>
                </c:pt>
                <c:pt idx="37">
                  <c:v>-1.99532</c:v>
                </c:pt>
                <c:pt idx="38">
                  <c:v>-1.2803800000000001</c:v>
                </c:pt>
                <c:pt idx="39">
                  <c:v>-0.66678099999999996</c:v>
                </c:pt>
                <c:pt idx="40">
                  <c:v>-0.13907700000000001</c:v>
                </c:pt>
                <c:pt idx="41">
                  <c:v>0.31579499999999999</c:v>
                </c:pt>
                <c:pt idx="42">
                  <c:v>0.70895699999999995</c:v>
                </c:pt>
                <c:pt idx="43">
                  <c:v>1.0499000000000001</c:v>
                </c:pt>
                <c:pt idx="44">
                  <c:v>1.3467100000000001</c:v>
                </c:pt>
                <c:pt idx="45">
                  <c:v>1.6063099999999999</c:v>
                </c:pt>
                <c:pt idx="46">
                  <c:v>1.8345899999999999</c:v>
                </c:pt>
                <c:pt idx="47">
                  <c:v>2.0365199999999999</c:v>
                </c:pt>
                <c:pt idx="48">
                  <c:v>2.2163499999999998</c:v>
                </c:pt>
                <c:pt idx="49">
                  <c:v>2.3776600000000001</c:v>
                </c:pt>
                <c:pt idx="50">
                  <c:v>2.52346</c:v>
                </c:pt>
                <c:pt idx="51">
                  <c:v>2.6807599999999998</c:v>
                </c:pt>
                <c:pt idx="52">
                  <c:v>2.8024900000000001</c:v>
                </c:pt>
                <c:pt idx="53">
                  <c:v>2.9152200000000001</c:v>
                </c:pt>
                <c:pt idx="54">
                  <c:v>3.0204300000000002</c:v>
                </c:pt>
                <c:pt idx="55">
                  <c:v>3.11937</c:v>
                </c:pt>
                <c:pt idx="56">
                  <c:v>3.2130899999999998</c:v>
                </c:pt>
                <c:pt idx="57">
                  <c:v>3.3024499999999999</c:v>
                </c:pt>
                <c:pt idx="58">
                  <c:v>3.3881899999999998</c:v>
                </c:pt>
                <c:pt idx="59">
                  <c:v>3.4708999999999999</c:v>
                </c:pt>
                <c:pt idx="60">
                  <c:v>3.5510999999999999</c:v>
                </c:pt>
                <c:pt idx="61">
                  <c:v>3.62921</c:v>
                </c:pt>
                <c:pt idx="62">
                  <c:v>3.7055699999999998</c:v>
                </c:pt>
                <c:pt idx="63">
                  <c:v>3.7804799999999998</c:v>
                </c:pt>
                <c:pt idx="64">
                  <c:v>3.8541799999999999</c:v>
                </c:pt>
                <c:pt idx="65">
                  <c:v>3.9268700000000001</c:v>
                </c:pt>
                <c:pt idx="66">
                  <c:v>3.9987300000000001</c:v>
                </c:pt>
                <c:pt idx="67">
                  <c:v>4.0698999999999996</c:v>
                </c:pt>
                <c:pt idx="68">
                  <c:v>4.1404800000000002</c:v>
                </c:pt>
                <c:pt idx="69">
                  <c:v>4.2105899999999998</c:v>
                </c:pt>
                <c:pt idx="70">
                  <c:v>4.2802899999999999</c:v>
                </c:pt>
                <c:pt idx="71">
                  <c:v>4.3496600000000001</c:v>
                </c:pt>
                <c:pt idx="72">
                  <c:v>4.4187500000000002</c:v>
                </c:pt>
                <c:pt idx="73">
                  <c:v>4.4876100000000001</c:v>
                </c:pt>
                <c:pt idx="74">
                  <c:v>4.5562800000000001</c:v>
                </c:pt>
                <c:pt idx="75">
                  <c:v>4.62479</c:v>
                </c:pt>
                <c:pt idx="76">
                  <c:v>4.6931700000000003</c:v>
                </c:pt>
                <c:pt idx="77">
                  <c:v>4.7614400000000003</c:v>
                </c:pt>
                <c:pt idx="78">
                  <c:v>4.8296200000000002</c:v>
                </c:pt>
                <c:pt idx="79">
                  <c:v>4.8977199999999996</c:v>
                </c:pt>
                <c:pt idx="80">
                  <c:v>4.9657499999999999</c:v>
                </c:pt>
                <c:pt idx="81">
                  <c:v>5.0337399999999999</c:v>
                </c:pt>
                <c:pt idx="82">
                  <c:v>5.10168</c:v>
                </c:pt>
                <c:pt idx="83">
                  <c:v>5.1695799999999998</c:v>
                </c:pt>
                <c:pt idx="84">
                  <c:v>5.2374499999999999</c:v>
                </c:pt>
                <c:pt idx="85">
                  <c:v>5.3052999999999999</c:v>
                </c:pt>
                <c:pt idx="86">
                  <c:v>5.3731299999999997</c:v>
                </c:pt>
                <c:pt idx="87">
                  <c:v>5.4409400000000003</c:v>
                </c:pt>
                <c:pt idx="88">
                  <c:v>5.5087299999999999</c:v>
                </c:pt>
                <c:pt idx="89">
                  <c:v>5.5765200000000004</c:v>
                </c:pt>
                <c:pt idx="90">
                  <c:v>5.6442899999999998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Sheet3!$J$2</c:f>
              <c:strCache>
                <c:ptCount val="1"/>
                <c:pt idx="0">
                  <c:v>13</c:v>
                </c:pt>
              </c:strCache>
            </c:strRef>
          </c:tx>
          <c:marker>
            <c:symbol val="none"/>
          </c:marker>
          <c:xVal>
            <c:numRef>
              <c:f>Sheet3!$A$3:$A$93</c:f>
              <c:numCache>
                <c:formatCode>General</c:formatCode>
                <c:ptCount val="91"/>
                <c:pt idx="0">
                  <c:v>21.8</c:v>
                </c:pt>
                <c:pt idx="1">
                  <c:v>22</c:v>
                </c:pt>
                <c:pt idx="2">
                  <c:v>22.2</c:v>
                </c:pt>
                <c:pt idx="3">
                  <c:v>22.4</c:v>
                </c:pt>
                <c:pt idx="4">
                  <c:v>22.6</c:v>
                </c:pt>
                <c:pt idx="5">
                  <c:v>22.8</c:v>
                </c:pt>
                <c:pt idx="6">
                  <c:v>23</c:v>
                </c:pt>
                <c:pt idx="7">
                  <c:v>23.2</c:v>
                </c:pt>
                <c:pt idx="8">
                  <c:v>23.4</c:v>
                </c:pt>
                <c:pt idx="9">
                  <c:v>23.6</c:v>
                </c:pt>
                <c:pt idx="10">
                  <c:v>23.8</c:v>
                </c:pt>
                <c:pt idx="11">
                  <c:v>24</c:v>
                </c:pt>
                <c:pt idx="12">
                  <c:v>24.2</c:v>
                </c:pt>
                <c:pt idx="13">
                  <c:v>24.4</c:v>
                </c:pt>
                <c:pt idx="14">
                  <c:v>24.6</c:v>
                </c:pt>
                <c:pt idx="15">
                  <c:v>24.8</c:v>
                </c:pt>
                <c:pt idx="16">
                  <c:v>25</c:v>
                </c:pt>
                <c:pt idx="17">
                  <c:v>25.2</c:v>
                </c:pt>
                <c:pt idx="18">
                  <c:v>25.4</c:v>
                </c:pt>
                <c:pt idx="19">
                  <c:v>25.6</c:v>
                </c:pt>
                <c:pt idx="20">
                  <c:v>25.8</c:v>
                </c:pt>
                <c:pt idx="21">
                  <c:v>26</c:v>
                </c:pt>
                <c:pt idx="22">
                  <c:v>26.2</c:v>
                </c:pt>
                <c:pt idx="23">
                  <c:v>26.4</c:v>
                </c:pt>
                <c:pt idx="24">
                  <c:v>26.6</c:v>
                </c:pt>
                <c:pt idx="25">
                  <c:v>26.8</c:v>
                </c:pt>
                <c:pt idx="26">
                  <c:v>27</c:v>
                </c:pt>
                <c:pt idx="27">
                  <c:v>27.2</c:v>
                </c:pt>
                <c:pt idx="28">
                  <c:v>27.4</c:v>
                </c:pt>
                <c:pt idx="29">
                  <c:v>27.6</c:v>
                </c:pt>
                <c:pt idx="30">
                  <c:v>27.8</c:v>
                </c:pt>
                <c:pt idx="31">
                  <c:v>28</c:v>
                </c:pt>
                <c:pt idx="32">
                  <c:v>28.2</c:v>
                </c:pt>
                <c:pt idx="33">
                  <c:v>28.4</c:v>
                </c:pt>
                <c:pt idx="34">
                  <c:v>28.6</c:v>
                </c:pt>
                <c:pt idx="35">
                  <c:v>28.8</c:v>
                </c:pt>
                <c:pt idx="36">
                  <c:v>29</c:v>
                </c:pt>
                <c:pt idx="37">
                  <c:v>29.2</c:v>
                </c:pt>
                <c:pt idx="38">
                  <c:v>29.4</c:v>
                </c:pt>
                <c:pt idx="39">
                  <c:v>29.6</c:v>
                </c:pt>
                <c:pt idx="40">
                  <c:v>29.8</c:v>
                </c:pt>
                <c:pt idx="41">
                  <c:v>30</c:v>
                </c:pt>
                <c:pt idx="42">
                  <c:v>30.2</c:v>
                </c:pt>
                <c:pt idx="43">
                  <c:v>30.4</c:v>
                </c:pt>
                <c:pt idx="44">
                  <c:v>30.6</c:v>
                </c:pt>
                <c:pt idx="45">
                  <c:v>30.8</c:v>
                </c:pt>
                <c:pt idx="46">
                  <c:v>31</c:v>
                </c:pt>
                <c:pt idx="47">
                  <c:v>31.2</c:v>
                </c:pt>
                <c:pt idx="48">
                  <c:v>31.4</c:v>
                </c:pt>
                <c:pt idx="49">
                  <c:v>31.6</c:v>
                </c:pt>
                <c:pt idx="50">
                  <c:v>31.8</c:v>
                </c:pt>
                <c:pt idx="51">
                  <c:v>32</c:v>
                </c:pt>
                <c:pt idx="52">
                  <c:v>32.200000000000003</c:v>
                </c:pt>
                <c:pt idx="53">
                  <c:v>32.4</c:v>
                </c:pt>
                <c:pt idx="54">
                  <c:v>32.6</c:v>
                </c:pt>
                <c:pt idx="55">
                  <c:v>32.799999999999997</c:v>
                </c:pt>
                <c:pt idx="56">
                  <c:v>33</c:v>
                </c:pt>
                <c:pt idx="57">
                  <c:v>33.200000000000003</c:v>
                </c:pt>
                <c:pt idx="58">
                  <c:v>33.4</c:v>
                </c:pt>
                <c:pt idx="59">
                  <c:v>33.6</c:v>
                </c:pt>
                <c:pt idx="60">
                  <c:v>33.799999999999997</c:v>
                </c:pt>
                <c:pt idx="61">
                  <c:v>34</c:v>
                </c:pt>
                <c:pt idx="62">
                  <c:v>34.200000000000003</c:v>
                </c:pt>
                <c:pt idx="63">
                  <c:v>34.4</c:v>
                </c:pt>
                <c:pt idx="64">
                  <c:v>34.6</c:v>
                </c:pt>
                <c:pt idx="65">
                  <c:v>34.799999999999997</c:v>
                </c:pt>
                <c:pt idx="66">
                  <c:v>35</c:v>
                </c:pt>
                <c:pt idx="67">
                  <c:v>35.200000000000003</c:v>
                </c:pt>
                <c:pt idx="68">
                  <c:v>35.4</c:v>
                </c:pt>
                <c:pt idx="69">
                  <c:v>35.6</c:v>
                </c:pt>
                <c:pt idx="70">
                  <c:v>35.799999999999997</c:v>
                </c:pt>
                <c:pt idx="71">
                  <c:v>36</c:v>
                </c:pt>
                <c:pt idx="72">
                  <c:v>36.200000000000003</c:v>
                </c:pt>
                <c:pt idx="73">
                  <c:v>36.4</c:v>
                </c:pt>
                <c:pt idx="74">
                  <c:v>36.6</c:v>
                </c:pt>
                <c:pt idx="75">
                  <c:v>36.799999999999997</c:v>
                </c:pt>
                <c:pt idx="76">
                  <c:v>37</c:v>
                </c:pt>
                <c:pt idx="77">
                  <c:v>37.200000000000003</c:v>
                </c:pt>
                <c:pt idx="78">
                  <c:v>37.4</c:v>
                </c:pt>
                <c:pt idx="79">
                  <c:v>37.6</c:v>
                </c:pt>
                <c:pt idx="80">
                  <c:v>37.799999999999997</c:v>
                </c:pt>
                <c:pt idx="81">
                  <c:v>38</c:v>
                </c:pt>
                <c:pt idx="82">
                  <c:v>38.200000000000003</c:v>
                </c:pt>
                <c:pt idx="83">
                  <c:v>38.4</c:v>
                </c:pt>
                <c:pt idx="84">
                  <c:v>38.6</c:v>
                </c:pt>
                <c:pt idx="85">
                  <c:v>38.799999999999997</c:v>
                </c:pt>
                <c:pt idx="86">
                  <c:v>39</c:v>
                </c:pt>
                <c:pt idx="87">
                  <c:v>39.200000000000003</c:v>
                </c:pt>
                <c:pt idx="88">
                  <c:v>39.4</c:v>
                </c:pt>
                <c:pt idx="89">
                  <c:v>39.6</c:v>
                </c:pt>
                <c:pt idx="90">
                  <c:v>39.799999999999997</c:v>
                </c:pt>
              </c:numCache>
            </c:numRef>
          </c:xVal>
          <c:yVal>
            <c:numRef>
              <c:f>Sheet3!$J$3:$J$93</c:f>
              <c:numCache>
                <c:formatCode>General</c:formatCode>
                <c:ptCount val="91"/>
                <c:pt idx="15">
                  <c:v>-281.245</c:v>
                </c:pt>
                <c:pt idx="16">
                  <c:v>-234.22</c:v>
                </c:pt>
                <c:pt idx="17">
                  <c:v>-195.09200000000001</c:v>
                </c:pt>
                <c:pt idx="18">
                  <c:v>-162.53100000000001</c:v>
                </c:pt>
                <c:pt idx="19">
                  <c:v>-135.43100000000001</c:v>
                </c:pt>
                <c:pt idx="20">
                  <c:v>-112.87</c:v>
                </c:pt>
                <c:pt idx="21">
                  <c:v>-94.081599999999995</c:v>
                </c:pt>
                <c:pt idx="22">
                  <c:v>-78.429500000000004</c:v>
                </c:pt>
                <c:pt idx="23">
                  <c:v>-65.383200000000002</c:v>
                </c:pt>
                <c:pt idx="24">
                  <c:v>-54.502000000000002</c:v>
                </c:pt>
                <c:pt idx="25">
                  <c:v>-45.419899999999998</c:v>
                </c:pt>
                <c:pt idx="26">
                  <c:v>-37.832999999999998</c:v>
                </c:pt>
                <c:pt idx="27">
                  <c:v>-31.488600000000002</c:v>
                </c:pt>
                <c:pt idx="28">
                  <c:v>-26.177099999999999</c:v>
                </c:pt>
                <c:pt idx="29">
                  <c:v>-21.724399999999999</c:v>
                </c:pt>
                <c:pt idx="30">
                  <c:v>-17.986000000000001</c:v>
                </c:pt>
                <c:pt idx="31">
                  <c:v>-14.841799999999999</c:v>
                </c:pt>
                <c:pt idx="32">
                  <c:v>-12.192299999999999</c:v>
                </c:pt>
                <c:pt idx="33">
                  <c:v>-9.9553600000000007</c:v>
                </c:pt>
                <c:pt idx="34">
                  <c:v>-8.0626499999999997</c:v>
                </c:pt>
                <c:pt idx="35">
                  <c:v>-6.45784</c:v>
                </c:pt>
                <c:pt idx="36">
                  <c:v>-5.0942699999999999</c:v>
                </c:pt>
                <c:pt idx="37">
                  <c:v>-3.9332600000000002</c:v>
                </c:pt>
                <c:pt idx="38">
                  <c:v>-2.9427400000000001</c:v>
                </c:pt>
                <c:pt idx="39">
                  <c:v>-2.0960299999999998</c:v>
                </c:pt>
                <c:pt idx="40">
                  <c:v>-1.3709100000000001</c:v>
                </c:pt>
                <c:pt idx="41">
                  <c:v>-0.748749</c:v>
                </c:pt>
                <c:pt idx="42">
                  <c:v>-0.21384800000000001</c:v>
                </c:pt>
                <c:pt idx="43">
                  <c:v>0.24709900000000001</c:v>
                </c:pt>
                <c:pt idx="44">
                  <c:v>0.64541800000000005</c:v>
                </c:pt>
                <c:pt idx="45">
                  <c:v>0.99076799999999998</c:v>
                </c:pt>
                <c:pt idx="46">
                  <c:v>1.29139</c:v>
                </c:pt>
                <c:pt idx="47">
                  <c:v>1.5543100000000001</c:v>
                </c:pt>
                <c:pt idx="48">
                  <c:v>1.7855000000000001</c:v>
                </c:pt>
                <c:pt idx="49">
                  <c:v>1.99004</c:v>
                </c:pt>
                <c:pt idx="50">
                  <c:v>2.1722199999999998</c:v>
                </c:pt>
                <c:pt idx="51">
                  <c:v>2.3609</c:v>
                </c:pt>
                <c:pt idx="52">
                  <c:v>2.50827</c:v>
                </c:pt>
                <c:pt idx="53">
                  <c:v>2.6425999999999998</c:v>
                </c:pt>
                <c:pt idx="54">
                  <c:v>2.7660399999999998</c:v>
                </c:pt>
                <c:pt idx="55">
                  <c:v>2.8803800000000002</c:v>
                </c:pt>
                <c:pt idx="56">
                  <c:v>2.98712</c:v>
                </c:pt>
                <c:pt idx="57">
                  <c:v>3.0875400000000002</c:v>
                </c:pt>
                <c:pt idx="58">
                  <c:v>3.18268</c:v>
                </c:pt>
                <c:pt idx="59">
                  <c:v>3.2734299999999998</c:v>
                </c:pt>
                <c:pt idx="60">
                  <c:v>3.3605100000000001</c:v>
                </c:pt>
                <c:pt idx="61">
                  <c:v>3.4445399999999999</c:v>
                </c:pt>
                <c:pt idx="62">
                  <c:v>3.52603</c:v>
                </c:pt>
                <c:pt idx="63">
                  <c:v>3.6053999999999999</c:v>
                </c:pt>
                <c:pt idx="64">
                  <c:v>3.68302</c:v>
                </c:pt>
                <c:pt idx="65">
                  <c:v>3.7591700000000001</c:v>
                </c:pt>
                <c:pt idx="66">
                  <c:v>3.8340999999999998</c:v>
                </c:pt>
                <c:pt idx="67">
                  <c:v>3.90801</c:v>
                </c:pt>
                <c:pt idx="68">
                  <c:v>3.98109</c:v>
                </c:pt>
                <c:pt idx="69">
                  <c:v>4.0534499999999998</c:v>
                </c:pt>
                <c:pt idx="70">
                  <c:v>4.1252399999999998</c:v>
                </c:pt>
                <c:pt idx="71">
                  <c:v>4.1965399999999997</c:v>
                </c:pt>
                <c:pt idx="72">
                  <c:v>4.2674300000000001</c:v>
                </c:pt>
                <c:pt idx="73">
                  <c:v>4.3379899999999996</c:v>
                </c:pt>
                <c:pt idx="74">
                  <c:v>4.4082699999999999</c:v>
                </c:pt>
                <c:pt idx="75">
                  <c:v>4.4783099999999996</c:v>
                </c:pt>
                <c:pt idx="76">
                  <c:v>4.5481600000000002</c:v>
                </c:pt>
                <c:pt idx="77">
                  <c:v>4.6178499999999998</c:v>
                </c:pt>
                <c:pt idx="78">
                  <c:v>4.6874099999999999</c:v>
                </c:pt>
                <c:pt idx="79">
                  <c:v>4.7568599999999996</c:v>
                </c:pt>
                <c:pt idx="80">
                  <c:v>4.8262099999999997</c:v>
                </c:pt>
                <c:pt idx="81">
                  <c:v>4.8954800000000001</c:v>
                </c:pt>
                <c:pt idx="82">
                  <c:v>4.9646999999999997</c:v>
                </c:pt>
                <c:pt idx="83">
                  <c:v>5.0338500000000002</c:v>
                </c:pt>
                <c:pt idx="84">
                  <c:v>5.10297</c:v>
                </c:pt>
                <c:pt idx="85">
                  <c:v>5.1720499999999996</c:v>
                </c:pt>
                <c:pt idx="86">
                  <c:v>5.2410899999999998</c:v>
                </c:pt>
                <c:pt idx="87">
                  <c:v>5.3101099999999999</c:v>
                </c:pt>
                <c:pt idx="88">
                  <c:v>5.3791099999999998</c:v>
                </c:pt>
                <c:pt idx="89">
                  <c:v>5.4481000000000002</c:v>
                </c:pt>
                <c:pt idx="90">
                  <c:v>5.5170700000000004</c:v>
                </c:pt>
              </c:numCache>
            </c:numRef>
          </c:yVal>
          <c:smooth val="1"/>
        </c:ser>
        <c:ser>
          <c:idx val="9"/>
          <c:order val="9"/>
          <c:tx>
            <c:strRef>
              <c:f>Sheet3!$K$2</c:f>
              <c:strCache>
                <c:ptCount val="1"/>
                <c:pt idx="0">
                  <c:v>14</c:v>
                </c:pt>
              </c:strCache>
            </c:strRef>
          </c:tx>
          <c:marker>
            <c:symbol val="none"/>
          </c:marker>
          <c:xVal>
            <c:numRef>
              <c:f>Sheet3!$A$3:$A$93</c:f>
              <c:numCache>
                <c:formatCode>General</c:formatCode>
                <c:ptCount val="91"/>
                <c:pt idx="0">
                  <c:v>21.8</c:v>
                </c:pt>
                <c:pt idx="1">
                  <c:v>22</c:v>
                </c:pt>
                <c:pt idx="2">
                  <c:v>22.2</c:v>
                </c:pt>
                <c:pt idx="3">
                  <c:v>22.4</c:v>
                </c:pt>
                <c:pt idx="4">
                  <c:v>22.6</c:v>
                </c:pt>
                <c:pt idx="5">
                  <c:v>22.8</c:v>
                </c:pt>
                <c:pt idx="6">
                  <c:v>23</c:v>
                </c:pt>
                <c:pt idx="7">
                  <c:v>23.2</c:v>
                </c:pt>
                <c:pt idx="8">
                  <c:v>23.4</c:v>
                </c:pt>
                <c:pt idx="9">
                  <c:v>23.6</c:v>
                </c:pt>
                <c:pt idx="10">
                  <c:v>23.8</c:v>
                </c:pt>
                <c:pt idx="11">
                  <c:v>24</c:v>
                </c:pt>
                <c:pt idx="12">
                  <c:v>24.2</c:v>
                </c:pt>
                <c:pt idx="13">
                  <c:v>24.4</c:v>
                </c:pt>
                <c:pt idx="14">
                  <c:v>24.6</c:v>
                </c:pt>
                <c:pt idx="15">
                  <c:v>24.8</c:v>
                </c:pt>
                <c:pt idx="16">
                  <c:v>25</c:v>
                </c:pt>
                <c:pt idx="17">
                  <c:v>25.2</c:v>
                </c:pt>
                <c:pt idx="18">
                  <c:v>25.4</c:v>
                </c:pt>
                <c:pt idx="19">
                  <c:v>25.6</c:v>
                </c:pt>
                <c:pt idx="20">
                  <c:v>25.8</c:v>
                </c:pt>
                <c:pt idx="21">
                  <c:v>26</c:v>
                </c:pt>
                <c:pt idx="22">
                  <c:v>26.2</c:v>
                </c:pt>
                <c:pt idx="23">
                  <c:v>26.4</c:v>
                </c:pt>
                <c:pt idx="24">
                  <c:v>26.6</c:v>
                </c:pt>
                <c:pt idx="25">
                  <c:v>26.8</c:v>
                </c:pt>
                <c:pt idx="26">
                  <c:v>27</c:v>
                </c:pt>
                <c:pt idx="27">
                  <c:v>27.2</c:v>
                </c:pt>
                <c:pt idx="28">
                  <c:v>27.4</c:v>
                </c:pt>
                <c:pt idx="29">
                  <c:v>27.6</c:v>
                </c:pt>
                <c:pt idx="30">
                  <c:v>27.8</c:v>
                </c:pt>
                <c:pt idx="31">
                  <c:v>28</c:v>
                </c:pt>
                <c:pt idx="32">
                  <c:v>28.2</c:v>
                </c:pt>
                <c:pt idx="33">
                  <c:v>28.4</c:v>
                </c:pt>
                <c:pt idx="34">
                  <c:v>28.6</c:v>
                </c:pt>
                <c:pt idx="35">
                  <c:v>28.8</c:v>
                </c:pt>
                <c:pt idx="36">
                  <c:v>29</c:v>
                </c:pt>
                <c:pt idx="37">
                  <c:v>29.2</c:v>
                </c:pt>
                <c:pt idx="38">
                  <c:v>29.4</c:v>
                </c:pt>
                <c:pt idx="39">
                  <c:v>29.6</c:v>
                </c:pt>
                <c:pt idx="40">
                  <c:v>29.8</c:v>
                </c:pt>
                <c:pt idx="41">
                  <c:v>30</c:v>
                </c:pt>
                <c:pt idx="42">
                  <c:v>30.2</c:v>
                </c:pt>
                <c:pt idx="43">
                  <c:v>30.4</c:v>
                </c:pt>
                <c:pt idx="44">
                  <c:v>30.6</c:v>
                </c:pt>
                <c:pt idx="45">
                  <c:v>30.8</c:v>
                </c:pt>
                <c:pt idx="46">
                  <c:v>31</c:v>
                </c:pt>
                <c:pt idx="47">
                  <c:v>31.2</c:v>
                </c:pt>
                <c:pt idx="48">
                  <c:v>31.4</c:v>
                </c:pt>
                <c:pt idx="49">
                  <c:v>31.6</c:v>
                </c:pt>
                <c:pt idx="50">
                  <c:v>31.8</c:v>
                </c:pt>
                <c:pt idx="51">
                  <c:v>32</c:v>
                </c:pt>
                <c:pt idx="52">
                  <c:v>32.200000000000003</c:v>
                </c:pt>
                <c:pt idx="53">
                  <c:v>32.4</c:v>
                </c:pt>
                <c:pt idx="54">
                  <c:v>32.6</c:v>
                </c:pt>
                <c:pt idx="55">
                  <c:v>32.799999999999997</c:v>
                </c:pt>
                <c:pt idx="56">
                  <c:v>33</c:v>
                </c:pt>
                <c:pt idx="57">
                  <c:v>33.200000000000003</c:v>
                </c:pt>
                <c:pt idx="58">
                  <c:v>33.4</c:v>
                </c:pt>
                <c:pt idx="59">
                  <c:v>33.6</c:v>
                </c:pt>
                <c:pt idx="60">
                  <c:v>33.799999999999997</c:v>
                </c:pt>
                <c:pt idx="61">
                  <c:v>34</c:v>
                </c:pt>
                <c:pt idx="62">
                  <c:v>34.200000000000003</c:v>
                </c:pt>
                <c:pt idx="63">
                  <c:v>34.4</c:v>
                </c:pt>
                <c:pt idx="64">
                  <c:v>34.6</c:v>
                </c:pt>
                <c:pt idx="65">
                  <c:v>34.799999999999997</c:v>
                </c:pt>
                <c:pt idx="66">
                  <c:v>35</c:v>
                </c:pt>
                <c:pt idx="67">
                  <c:v>35.200000000000003</c:v>
                </c:pt>
                <c:pt idx="68">
                  <c:v>35.4</c:v>
                </c:pt>
                <c:pt idx="69">
                  <c:v>35.6</c:v>
                </c:pt>
                <c:pt idx="70">
                  <c:v>35.799999999999997</c:v>
                </c:pt>
                <c:pt idx="71">
                  <c:v>36</c:v>
                </c:pt>
                <c:pt idx="72">
                  <c:v>36.200000000000003</c:v>
                </c:pt>
                <c:pt idx="73">
                  <c:v>36.4</c:v>
                </c:pt>
                <c:pt idx="74">
                  <c:v>36.6</c:v>
                </c:pt>
                <c:pt idx="75">
                  <c:v>36.799999999999997</c:v>
                </c:pt>
                <c:pt idx="76">
                  <c:v>37</c:v>
                </c:pt>
                <c:pt idx="77">
                  <c:v>37.200000000000003</c:v>
                </c:pt>
                <c:pt idx="78">
                  <c:v>37.4</c:v>
                </c:pt>
                <c:pt idx="79">
                  <c:v>37.6</c:v>
                </c:pt>
                <c:pt idx="80">
                  <c:v>37.799999999999997</c:v>
                </c:pt>
                <c:pt idx="81">
                  <c:v>38</c:v>
                </c:pt>
                <c:pt idx="82">
                  <c:v>38.200000000000003</c:v>
                </c:pt>
                <c:pt idx="83">
                  <c:v>38.4</c:v>
                </c:pt>
                <c:pt idx="84">
                  <c:v>38.6</c:v>
                </c:pt>
                <c:pt idx="85">
                  <c:v>38.799999999999997</c:v>
                </c:pt>
                <c:pt idx="86">
                  <c:v>39</c:v>
                </c:pt>
                <c:pt idx="87">
                  <c:v>39.200000000000003</c:v>
                </c:pt>
                <c:pt idx="88">
                  <c:v>39.4</c:v>
                </c:pt>
                <c:pt idx="89">
                  <c:v>39.6</c:v>
                </c:pt>
                <c:pt idx="90">
                  <c:v>39.799999999999997</c:v>
                </c:pt>
              </c:numCache>
            </c:numRef>
          </c:xVal>
          <c:yVal>
            <c:numRef>
              <c:f>Sheet3!$K$3:$K$93</c:f>
              <c:numCache>
                <c:formatCode>General</c:formatCode>
                <c:ptCount val="91"/>
                <c:pt idx="17">
                  <c:v>-281.84699999999998</c:v>
                </c:pt>
                <c:pt idx="18">
                  <c:v>-234.732</c:v>
                </c:pt>
                <c:pt idx="19">
                  <c:v>-195.529</c:v>
                </c:pt>
                <c:pt idx="20">
                  <c:v>-162.905</c:v>
                </c:pt>
                <c:pt idx="21">
                  <c:v>-135.75299999999999</c:v>
                </c:pt>
                <c:pt idx="22">
                  <c:v>-113.148</c:v>
                </c:pt>
                <c:pt idx="23">
                  <c:v>-94.322800000000001</c:v>
                </c:pt>
                <c:pt idx="24">
                  <c:v>-78.639499999999998</c:v>
                </c:pt>
                <c:pt idx="25">
                  <c:v>-65.566699999999997</c:v>
                </c:pt>
                <c:pt idx="26">
                  <c:v>-54.6631</c:v>
                </c:pt>
                <c:pt idx="27">
                  <c:v>-45.561999999999998</c:v>
                </c:pt>
                <c:pt idx="28">
                  <c:v>-37.958799999999997</c:v>
                </c:pt>
                <c:pt idx="29">
                  <c:v>-31.6006</c:v>
                </c:pt>
                <c:pt idx="30">
                  <c:v>-26.2773</c:v>
                </c:pt>
                <c:pt idx="31">
                  <c:v>-21.814599999999999</c:v>
                </c:pt>
                <c:pt idx="32">
                  <c:v>-18.067499999999999</c:v>
                </c:pt>
                <c:pt idx="33">
                  <c:v>-14.915900000000001</c:v>
                </c:pt>
                <c:pt idx="34">
                  <c:v>-12.260199999999999</c:v>
                </c:pt>
                <c:pt idx="35">
                  <c:v>-10.0177</c:v>
                </c:pt>
                <c:pt idx="36">
                  <c:v>-8.1202100000000002</c:v>
                </c:pt>
                <c:pt idx="37">
                  <c:v>-6.51126</c:v>
                </c:pt>
                <c:pt idx="38">
                  <c:v>-5.1440900000000003</c:v>
                </c:pt>
                <c:pt idx="39">
                  <c:v>-3.9799899999999999</c:v>
                </c:pt>
                <c:pt idx="40">
                  <c:v>-2.9868299999999999</c:v>
                </c:pt>
                <c:pt idx="41">
                  <c:v>-2.1379299999999999</c:v>
                </c:pt>
                <c:pt idx="42">
                  <c:v>-1.41099</c:v>
                </c:pt>
                <c:pt idx="43">
                  <c:v>-0.78733699999999995</c:v>
                </c:pt>
                <c:pt idx="44">
                  <c:v>-0.251197</c:v>
                </c:pt>
                <c:pt idx="45">
                  <c:v>0.21080399999999999</c:v>
                </c:pt>
                <c:pt idx="46">
                  <c:v>0.61005299999999996</c:v>
                </c:pt>
                <c:pt idx="47">
                  <c:v>0.95626</c:v>
                </c:pt>
                <c:pt idx="48">
                  <c:v>1.2577</c:v>
                </c:pt>
                <c:pt idx="49">
                  <c:v>1.5214399999999999</c:v>
                </c:pt>
                <c:pt idx="50">
                  <c:v>1.75346</c:v>
                </c:pt>
                <c:pt idx="51">
                  <c:v>1.98515</c:v>
                </c:pt>
                <c:pt idx="52">
                  <c:v>2.16764</c:v>
                </c:pt>
                <c:pt idx="53">
                  <c:v>2.3315199999999998</c:v>
                </c:pt>
                <c:pt idx="54">
                  <c:v>2.4798399999999998</c:v>
                </c:pt>
                <c:pt idx="55">
                  <c:v>2.6151499999999999</c:v>
                </c:pt>
                <c:pt idx="56">
                  <c:v>2.7395800000000001</c:v>
                </c:pt>
                <c:pt idx="57">
                  <c:v>2.8549500000000001</c:v>
                </c:pt>
                <c:pt idx="58">
                  <c:v>2.9627400000000002</c:v>
                </c:pt>
                <c:pt idx="59">
                  <c:v>3.0642200000000002</c:v>
                </c:pt>
                <c:pt idx="60">
                  <c:v>3.16045</c:v>
                </c:pt>
                <c:pt idx="61">
                  <c:v>3.2522899999999999</c:v>
                </c:pt>
                <c:pt idx="62">
                  <c:v>3.3404799999999999</c:v>
                </c:pt>
                <c:pt idx="63">
                  <c:v>3.4256199999999999</c:v>
                </c:pt>
                <c:pt idx="64">
                  <c:v>3.5082399999999998</c:v>
                </c:pt>
                <c:pt idx="65">
                  <c:v>3.5887500000000001</c:v>
                </c:pt>
                <c:pt idx="66">
                  <c:v>3.66751</c:v>
                </c:pt>
                <c:pt idx="67">
                  <c:v>3.7448000000000001</c:v>
                </c:pt>
                <c:pt idx="68">
                  <c:v>3.8208799999999998</c:v>
                </c:pt>
                <c:pt idx="69">
                  <c:v>3.89595</c:v>
                </c:pt>
                <c:pt idx="70">
                  <c:v>3.97018</c:v>
                </c:pt>
                <c:pt idx="71">
                  <c:v>4.0437099999999999</c:v>
                </c:pt>
                <c:pt idx="72">
                  <c:v>4.1166600000000004</c:v>
                </c:pt>
                <c:pt idx="73">
                  <c:v>4.18912</c:v>
                </c:pt>
                <c:pt idx="74">
                  <c:v>4.2611800000000004</c:v>
                </c:pt>
                <c:pt idx="75">
                  <c:v>4.3329000000000004</c:v>
                </c:pt>
                <c:pt idx="76">
                  <c:v>4.4043400000000004</c:v>
                </c:pt>
                <c:pt idx="77">
                  <c:v>4.4755599999999998</c:v>
                </c:pt>
                <c:pt idx="78">
                  <c:v>4.5465799999999996</c:v>
                </c:pt>
                <c:pt idx="79">
                  <c:v>4.6174400000000002</c:v>
                </c:pt>
                <c:pt idx="80">
                  <c:v>4.6881599999999999</c:v>
                </c:pt>
                <c:pt idx="81">
                  <c:v>4.7587799999999998</c:v>
                </c:pt>
                <c:pt idx="82">
                  <c:v>4.8292999999999999</c:v>
                </c:pt>
                <c:pt idx="83">
                  <c:v>4.89975</c:v>
                </c:pt>
                <c:pt idx="84">
                  <c:v>4.9701300000000002</c:v>
                </c:pt>
                <c:pt idx="85">
                  <c:v>5.0404600000000004</c:v>
                </c:pt>
                <c:pt idx="86">
                  <c:v>5.1107500000000003</c:v>
                </c:pt>
                <c:pt idx="87">
                  <c:v>5.181</c:v>
                </c:pt>
                <c:pt idx="88">
                  <c:v>5.25122</c:v>
                </c:pt>
                <c:pt idx="89">
                  <c:v>5.3214100000000002</c:v>
                </c:pt>
                <c:pt idx="90">
                  <c:v>5.3915800000000003</c:v>
                </c:pt>
              </c:numCache>
            </c:numRef>
          </c:yVal>
          <c:smooth val="1"/>
        </c:ser>
        <c:ser>
          <c:idx val="10"/>
          <c:order val="10"/>
          <c:tx>
            <c:strRef>
              <c:f>Sheet3!$L$2</c:f>
              <c:strCache>
                <c:ptCount val="1"/>
                <c:pt idx="0">
                  <c:v>15</c:v>
                </c:pt>
              </c:strCache>
            </c:strRef>
          </c:tx>
          <c:marker>
            <c:symbol val="none"/>
          </c:marker>
          <c:xVal>
            <c:numRef>
              <c:f>Sheet3!$A$3:$A$93</c:f>
              <c:numCache>
                <c:formatCode>General</c:formatCode>
                <c:ptCount val="91"/>
                <c:pt idx="0">
                  <c:v>21.8</c:v>
                </c:pt>
                <c:pt idx="1">
                  <c:v>22</c:v>
                </c:pt>
                <c:pt idx="2">
                  <c:v>22.2</c:v>
                </c:pt>
                <c:pt idx="3">
                  <c:v>22.4</c:v>
                </c:pt>
                <c:pt idx="4">
                  <c:v>22.6</c:v>
                </c:pt>
                <c:pt idx="5">
                  <c:v>22.8</c:v>
                </c:pt>
                <c:pt idx="6">
                  <c:v>23</c:v>
                </c:pt>
                <c:pt idx="7">
                  <c:v>23.2</c:v>
                </c:pt>
                <c:pt idx="8">
                  <c:v>23.4</c:v>
                </c:pt>
                <c:pt idx="9">
                  <c:v>23.6</c:v>
                </c:pt>
                <c:pt idx="10">
                  <c:v>23.8</c:v>
                </c:pt>
                <c:pt idx="11">
                  <c:v>24</c:v>
                </c:pt>
                <c:pt idx="12">
                  <c:v>24.2</c:v>
                </c:pt>
                <c:pt idx="13">
                  <c:v>24.4</c:v>
                </c:pt>
                <c:pt idx="14">
                  <c:v>24.6</c:v>
                </c:pt>
                <c:pt idx="15">
                  <c:v>24.8</c:v>
                </c:pt>
                <c:pt idx="16">
                  <c:v>25</c:v>
                </c:pt>
                <c:pt idx="17">
                  <c:v>25.2</c:v>
                </c:pt>
                <c:pt idx="18">
                  <c:v>25.4</c:v>
                </c:pt>
                <c:pt idx="19">
                  <c:v>25.6</c:v>
                </c:pt>
                <c:pt idx="20">
                  <c:v>25.8</c:v>
                </c:pt>
                <c:pt idx="21">
                  <c:v>26</c:v>
                </c:pt>
                <c:pt idx="22">
                  <c:v>26.2</c:v>
                </c:pt>
                <c:pt idx="23">
                  <c:v>26.4</c:v>
                </c:pt>
                <c:pt idx="24">
                  <c:v>26.6</c:v>
                </c:pt>
                <c:pt idx="25">
                  <c:v>26.8</c:v>
                </c:pt>
                <c:pt idx="26">
                  <c:v>27</c:v>
                </c:pt>
                <c:pt idx="27">
                  <c:v>27.2</c:v>
                </c:pt>
                <c:pt idx="28">
                  <c:v>27.4</c:v>
                </c:pt>
                <c:pt idx="29">
                  <c:v>27.6</c:v>
                </c:pt>
                <c:pt idx="30">
                  <c:v>27.8</c:v>
                </c:pt>
                <c:pt idx="31">
                  <c:v>28</c:v>
                </c:pt>
                <c:pt idx="32">
                  <c:v>28.2</c:v>
                </c:pt>
                <c:pt idx="33">
                  <c:v>28.4</c:v>
                </c:pt>
                <c:pt idx="34">
                  <c:v>28.6</c:v>
                </c:pt>
                <c:pt idx="35">
                  <c:v>28.8</c:v>
                </c:pt>
                <c:pt idx="36">
                  <c:v>29</c:v>
                </c:pt>
                <c:pt idx="37">
                  <c:v>29.2</c:v>
                </c:pt>
                <c:pt idx="38">
                  <c:v>29.4</c:v>
                </c:pt>
                <c:pt idx="39">
                  <c:v>29.6</c:v>
                </c:pt>
                <c:pt idx="40">
                  <c:v>29.8</c:v>
                </c:pt>
                <c:pt idx="41">
                  <c:v>30</c:v>
                </c:pt>
                <c:pt idx="42">
                  <c:v>30.2</c:v>
                </c:pt>
                <c:pt idx="43">
                  <c:v>30.4</c:v>
                </c:pt>
                <c:pt idx="44">
                  <c:v>30.6</c:v>
                </c:pt>
                <c:pt idx="45">
                  <c:v>30.8</c:v>
                </c:pt>
                <c:pt idx="46">
                  <c:v>31</c:v>
                </c:pt>
                <c:pt idx="47">
                  <c:v>31.2</c:v>
                </c:pt>
                <c:pt idx="48">
                  <c:v>31.4</c:v>
                </c:pt>
                <c:pt idx="49">
                  <c:v>31.6</c:v>
                </c:pt>
                <c:pt idx="50">
                  <c:v>31.8</c:v>
                </c:pt>
                <c:pt idx="51">
                  <c:v>32</c:v>
                </c:pt>
                <c:pt idx="52">
                  <c:v>32.200000000000003</c:v>
                </c:pt>
                <c:pt idx="53">
                  <c:v>32.4</c:v>
                </c:pt>
                <c:pt idx="54">
                  <c:v>32.6</c:v>
                </c:pt>
                <c:pt idx="55">
                  <c:v>32.799999999999997</c:v>
                </c:pt>
                <c:pt idx="56">
                  <c:v>33</c:v>
                </c:pt>
                <c:pt idx="57">
                  <c:v>33.200000000000003</c:v>
                </c:pt>
                <c:pt idx="58">
                  <c:v>33.4</c:v>
                </c:pt>
                <c:pt idx="59">
                  <c:v>33.6</c:v>
                </c:pt>
                <c:pt idx="60">
                  <c:v>33.799999999999997</c:v>
                </c:pt>
                <c:pt idx="61">
                  <c:v>34</c:v>
                </c:pt>
                <c:pt idx="62">
                  <c:v>34.200000000000003</c:v>
                </c:pt>
                <c:pt idx="63">
                  <c:v>34.4</c:v>
                </c:pt>
                <c:pt idx="64">
                  <c:v>34.6</c:v>
                </c:pt>
                <c:pt idx="65">
                  <c:v>34.799999999999997</c:v>
                </c:pt>
                <c:pt idx="66">
                  <c:v>35</c:v>
                </c:pt>
                <c:pt idx="67">
                  <c:v>35.200000000000003</c:v>
                </c:pt>
                <c:pt idx="68">
                  <c:v>35.4</c:v>
                </c:pt>
                <c:pt idx="69">
                  <c:v>35.6</c:v>
                </c:pt>
                <c:pt idx="70">
                  <c:v>35.799999999999997</c:v>
                </c:pt>
                <c:pt idx="71">
                  <c:v>36</c:v>
                </c:pt>
                <c:pt idx="72">
                  <c:v>36.200000000000003</c:v>
                </c:pt>
                <c:pt idx="73">
                  <c:v>36.4</c:v>
                </c:pt>
                <c:pt idx="74">
                  <c:v>36.6</c:v>
                </c:pt>
                <c:pt idx="75">
                  <c:v>36.799999999999997</c:v>
                </c:pt>
                <c:pt idx="76">
                  <c:v>37</c:v>
                </c:pt>
                <c:pt idx="77">
                  <c:v>37.200000000000003</c:v>
                </c:pt>
                <c:pt idx="78">
                  <c:v>37.4</c:v>
                </c:pt>
                <c:pt idx="79">
                  <c:v>37.6</c:v>
                </c:pt>
                <c:pt idx="80">
                  <c:v>37.799999999999997</c:v>
                </c:pt>
                <c:pt idx="81">
                  <c:v>38</c:v>
                </c:pt>
                <c:pt idx="82">
                  <c:v>38.200000000000003</c:v>
                </c:pt>
                <c:pt idx="83">
                  <c:v>38.4</c:v>
                </c:pt>
                <c:pt idx="84">
                  <c:v>38.6</c:v>
                </c:pt>
                <c:pt idx="85">
                  <c:v>38.799999999999997</c:v>
                </c:pt>
                <c:pt idx="86">
                  <c:v>39</c:v>
                </c:pt>
                <c:pt idx="87">
                  <c:v>39.200000000000003</c:v>
                </c:pt>
                <c:pt idx="88">
                  <c:v>39.4</c:v>
                </c:pt>
                <c:pt idx="89">
                  <c:v>39.6</c:v>
                </c:pt>
                <c:pt idx="90">
                  <c:v>39.799999999999997</c:v>
                </c:pt>
              </c:numCache>
            </c:numRef>
          </c:xVal>
          <c:yVal>
            <c:numRef>
              <c:f>Sheet3!$L$3:$L$93</c:f>
              <c:numCache>
                <c:formatCode>General</c:formatCode>
                <c:ptCount val="91"/>
                <c:pt idx="19">
                  <c:v>-279.10599999999999</c:v>
                </c:pt>
                <c:pt idx="20">
                  <c:v>-232.46199999999999</c:v>
                </c:pt>
                <c:pt idx="21">
                  <c:v>-193.65100000000001</c:v>
                </c:pt>
                <c:pt idx="22">
                  <c:v>-161.35300000000001</c:v>
                </c:pt>
                <c:pt idx="23">
                  <c:v>-134.471</c:v>
                </c:pt>
                <c:pt idx="24">
                  <c:v>-112.09</c:v>
                </c:pt>
                <c:pt idx="25">
                  <c:v>-93.450999999999993</c:v>
                </c:pt>
                <c:pt idx="26">
                  <c:v>-77.921700000000001</c:v>
                </c:pt>
                <c:pt idx="27">
                  <c:v>-64.976500000000001</c:v>
                </c:pt>
                <c:pt idx="28">
                  <c:v>-54.1785</c:v>
                </c:pt>
                <c:pt idx="29">
                  <c:v>-45.164700000000003</c:v>
                </c:pt>
                <c:pt idx="30">
                  <c:v>-37.633800000000001</c:v>
                </c:pt>
                <c:pt idx="31">
                  <c:v>-31.3353</c:v>
                </c:pt>
                <c:pt idx="32">
                  <c:v>-26.061399999999999</c:v>
                </c:pt>
                <c:pt idx="33">
                  <c:v>-21.639399999999998</c:v>
                </c:pt>
                <c:pt idx="34">
                  <c:v>-17.926100000000002</c:v>
                </c:pt>
                <c:pt idx="35">
                  <c:v>-14.802300000000001</c:v>
                </c:pt>
                <c:pt idx="36">
                  <c:v>-12.169600000000001</c:v>
                </c:pt>
                <c:pt idx="37">
                  <c:v>-9.9460999999999995</c:v>
                </c:pt>
                <c:pt idx="38">
                  <c:v>-8.06433</c:v>
                </c:pt>
                <c:pt idx="39">
                  <c:v>-6.4683700000000002</c:v>
                </c:pt>
                <c:pt idx="40">
                  <c:v>-5.1119899999999996</c:v>
                </c:pt>
                <c:pt idx="41">
                  <c:v>-3.95689</c:v>
                </c:pt>
                <c:pt idx="42">
                  <c:v>-2.9712900000000002</c:v>
                </c:pt>
                <c:pt idx="43">
                  <c:v>-2.1287799999999999</c:v>
                </c:pt>
                <c:pt idx="44">
                  <c:v>-1.4072800000000001</c:v>
                </c:pt>
                <c:pt idx="45">
                  <c:v>-0.78825000000000001</c:v>
                </c:pt>
                <c:pt idx="46">
                  <c:v>-0.256027</c:v>
                </c:pt>
                <c:pt idx="47">
                  <c:v>0.202685</c:v>
                </c:pt>
                <c:pt idx="48">
                  <c:v>0.59921400000000002</c:v>
                </c:pt>
                <c:pt idx="49">
                  <c:v>0.94321200000000005</c:v>
                </c:pt>
                <c:pt idx="50">
                  <c:v>1.24291</c:v>
                </c:pt>
                <c:pt idx="51">
                  <c:v>1.5330900000000001</c:v>
                </c:pt>
                <c:pt idx="52">
                  <c:v>1.76332</c:v>
                </c:pt>
                <c:pt idx="53">
                  <c:v>1.9673799999999999</c:v>
                </c:pt>
                <c:pt idx="54">
                  <c:v>2.1495000000000002</c:v>
                </c:pt>
                <c:pt idx="55">
                  <c:v>2.31325</c:v>
                </c:pt>
                <c:pt idx="56">
                  <c:v>2.4616500000000001</c:v>
                </c:pt>
                <c:pt idx="57">
                  <c:v>2.5972</c:v>
                </c:pt>
                <c:pt idx="58">
                  <c:v>2.7220300000000002</c:v>
                </c:pt>
                <c:pt idx="59">
                  <c:v>2.8379099999999999</c:v>
                </c:pt>
                <c:pt idx="60">
                  <c:v>2.9463300000000001</c:v>
                </c:pt>
                <c:pt idx="61">
                  <c:v>3.04853</c:v>
                </c:pt>
                <c:pt idx="62">
                  <c:v>3.1455500000000001</c:v>
                </c:pt>
                <c:pt idx="63">
                  <c:v>3.2382399999999998</c:v>
                </c:pt>
                <c:pt idx="64">
                  <c:v>3.32734</c:v>
                </c:pt>
                <c:pt idx="65">
                  <c:v>3.41343</c:v>
                </c:pt>
                <c:pt idx="66">
                  <c:v>3.4970400000000001</c:v>
                </c:pt>
                <c:pt idx="67">
                  <c:v>3.57857</c:v>
                </c:pt>
                <c:pt idx="68">
                  <c:v>3.6583700000000001</c:v>
                </c:pt>
                <c:pt idx="69">
                  <c:v>3.7367300000000001</c:v>
                </c:pt>
                <c:pt idx="70">
                  <c:v>3.8138899999999998</c:v>
                </c:pt>
                <c:pt idx="71">
                  <c:v>3.8900600000000001</c:v>
                </c:pt>
                <c:pt idx="72">
                  <c:v>3.9653999999999998</c:v>
                </c:pt>
                <c:pt idx="73">
                  <c:v>4.0400499999999999</c:v>
                </c:pt>
                <c:pt idx="74">
                  <c:v>4.1141199999999998</c:v>
                </c:pt>
                <c:pt idx="75">
                  <c:v>4.1877199999999997</c:v>
                </c:pt>
                <c:pt idx="76">
                  <c:v>4.2609199999999996</c:v>
                </c:pt>
                <c:pt idx="77">
                  <c:v>4.3337899999999996</c:v>
                </c:pt>
                <c:pt idx="78">
                  <c:v>4.40639</c:v>
                </c:pt>
                <c:pt idx="79">
                  <c:v>4.4787600000000003</c:v>
                </c:pt>
                <c:pt idx="80">
                  <c:v>4.5509399999999998</c:v>
                </c:pt>
                <c:pt idx="81">
                  <c:v>4.62296</c:v>
                </c:pt>
                <c:pt idx="82">
                  <c:v>4.6948499999999997</c:v>
                </c:pt>
                <c:pt idx="83">
                  <c:v>4.7666199999999996</c:v>
                </c:pt>
                <c:pt idx="84">
                  <c:v>4.8383099999999999</c:v>
                </c:pt>
                <c:pt idx="85">
                  <c:v>4.9099300000000001</c:v>
                </c:pt>
                <c:pt idx="86">
                  <c:v>4.9814800000000004</c:v>
                </c:pt>
                <c:pt idx="87">
                  <c:v>5.0529700000000002</c:v>
                </c:pt>
                <c:pt idx="88">
                  <c:v>5.1244300000000003</c:v>
                </c:pt>
                <c:pt idx="89">
                  <c:v>5.1958500000000001</c:v>
                </c:pt>
                <c:pt idx="90">
                  <c:v>5.2672400000000001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873280"/>
        <c:axId val="29875200"/>
      </c:scatterChart>
      <c:valAx>
        <c:axId val="29873280"/>
        <c:scaling>
          <c:orientation val="minMax"/>
          <c:max val="35"/>
          <c:min val="22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GB" sz="1400"/>
                  <a:t>Apparent Magnitude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9875200"/>
        <c:crosses val="autoZero"/>
        <c:crossBetween val="midCat"/>
      </c:valAx>
      <c:valAx>
        <c:axId val="29875200"/>
        <c:scaling>
          <c:orientation val="minMax"/>
          <c:max val="6"/>
          <c:min val="-1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050"/>
                </a:pPr>
                <a:r>
                  <a:rPr lang="en-GB" sz="1400" dirty="0" smtClean="0"/>
                  <a:t>log( N /degree</a:t>
                </a:r>
                <a:r>
                  <a:rPr lang="en-GB" sz="1400" baseline="30000" dirty="0" smtClean="0"/>
                  <a:t>2 </a:t>
                </a:r>
                <a:r>
                  <a:rPr lang="en-GB" sz="1400" dirty="0" smtClean="0"/>
                  <a:t>)</a:t>
                </a:r>
                <a:endParaRPr lang="en-GB" sz="1050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987328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 dirty="0" smtClean="0"/>
              <a:t>Cumulative number of galaxies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Sheet4!$B$2</c:f>
              <c:strCache>
                <c:ptCount val="1"/>
                <c:pt idx="0">
                  <c:v>5</c:v>
                </c:pt>
              </c:strCache>
            </c:strRef>
          </c:tx>
          <c:marker>
            <c:symbol val="none"/>
          </c:marker>
          <c:xVal>
            <c:numRef>
              <c:f>Sheet4!$A$3:$A$88</c:f>
              <c:numCache>
                <c:formatCode>General</c:formatCode>
                <c:ptCount val="86"/>
                <c:pt idx="0">
                  <c:v>22.8</c:v>
                </c:pt>
                <c:pt idx="1">
                  <c:v>23</c:v>
                </c:pt>
                <c:pt idx="2">
                  <c:v>23.2</c:v>
                </c:pt>
                <c:pt idx="3">
                  <c:v>23.4</c:v>
                </c:pt>
                <c:pt idx="4">
                  <c:v>23.6</c:v>
                </c:pt>
                <c:pt idx="5">
                  <c:v>23.8</c:v>
                </c:pt>
                <c:pt idx="6">
                  <c:v>24</c:v>
                </c:pt>
                <c:pt idx="7">
                  <c:v>24.2</c:v>
                </c:pt>
                <c:pt idx="8">
                  <c:v>24.4</c:v>
                </c:pt>
                <c:pt idx="9">
                  <c:v>24.6</c:v>
                </c:pt>
                <c:pt idx="10">
                  <c:v>24.8</c:v>
                </c:pt>
                <c:pt idx="11">
                  <c:v>25</c:v>
                </c:pt>
                <c:pt idx="12">
                  <c:v>25.2</c:v>
                </c:pt>
                <c:pt idx="13">
                  <c:v>25.4</c:v>
                </c:pt>
                <c:pt idx="14">
                  <c:v>25.6</c:v>
                </c:pt>
                <c:pt idx="15">
                  <c:v>25.8</c:v>
                </c:pt>
                <c:pt idx="16">
                  <c:v>26</c:v>
                </c:pt>
                <c:pt idx="17">
                  <c:v>26.2</c:v>
                </c:pt>
                <c:pt idx="18">
                  <c:v>26.4</c:v>
                </c:pt>
                <c:pt idx="19">
                  <c:v>26.6</c:v>
                </c:pt>
                <c:pt idx="20">
                  <c:v>26.8</c:v>
                </c:pt>
                <c:pt idx="21">
                  <c:v>27</c:v>
                </c:pt>
                <c:pt idx="22">
                  <c:v>27.2</c:v>
                </c:pt>
                <c:pt idx="23">
                  <c:v>27.4</c:v>
                </c:pt>
                <c:pt idx="24">
                  <c:v>27.6</c:v>
                </c:pt>
                <c:pt idx="25">
                  <c:v>27.8</c:v>
                </c:pt>
                <c:pt idx="26">
                  <c:v>28</c:v>
                </c:pt>
                <c:pt idx="27">
                  <c:v>28.2</c:v>
                </c:pt>
                <c:pt idx="28">
                  <c:v>28.4</c:v>
                </c:pt>
                <c:pt idx="29">
                  <c:v>28.6</c:v>
                </c:pt>
                <c:pt idx="30">
                  <c:v>28.8</c:v>
                </c:pt>
                <c:pt idx="31">
                  <c:v>29</c:v>
                </c:pt>
                <c:pt idx="32">
                  <c:v>29.2</c:v>
                </c:pt>
                <c:pt idx="33">
                  <c:v>29.4</c:v>
                </c:pt>
                <c:pt idx="34">
                  <c:v>29.6</c:v>
                </c:pt>
                <c:pt idx="35">
                  <c:v>29.8</c:v>
                </c:pt>
                <c:pt idx="36">
                  <c:v>30</c:v>
                </c:pt>
                <c:pt idx="37">
                  <c:v>30.2</c:v>
                </c:pt>
                <c:pt idx="38">
                  <c:v>30.4</c:v>
                </c:pt>
                <c:pt idx="39">
                  <c:v>30.6</c:v>
                </c:pt>
                <c:pt idx="40">
                  <c:v>30.8</c:v>
                </c:pt>
                <c:pt idx="41">
                  <c:v>31</c:v>
                </c:pt>
                <c:pt idx="42">
                  <c:v>31.2</c:v>
                </c:pt>
                <c:pt idx="43">
                  <c:v>31.4</c:v>
                </c:pt>
                <c:pt idx="44">
                  <c:v>31.6</c:v>
                </c:pt>
                <c:pt idx="45">
                  <c:v>31.8</c:v>
                </c:pt>
                <c:pt idx="46">
                  <c:v>32</c:v>
                </c:pt>
                <c:pt idx="47">
                  <c:v>32.200000000000003</c:v>
                </c:pt>
                <c:pt idx="48">
                  <c:v>32.4</c:v>
                </c:pt>
                <c:pt idx="49">
                  <c:v>32.6</c:v>
                </c:pt>
                <c:pt idx="50">
                  <c:v>32.799999999999997</c:v>
                </c:pt>
                <c:pt idx="51">
                  <c:v>33</c:v>
                </c:pt>
                <c:pt idx="52">
                  <c:v>33.200000000000003</c:v>
                </c:pt>
                <c:pt idx="53">
                  <c:v>33.4</c:v>
                </c:pt>
                <c:pt idx="54">
                  <c:v>33.6</c:v>
                </c:pt>
                <c:pt idx="55">
                  <c:v>33.799999999999997</c:v>
                </c:pt>
                <c:pt idx="56">
                  <c:v>34</c:v>
                </c:pt>
                <c:pt idx="57">
                  <c:v>34.200000000000003</c:v>
                </c:pt>
                <c:pt idx="58">
                  <c:v>34.4</c:v>
                </c:pt>
                <c:pt idx="59">
                  <c:v>34.6</c:v>
                </c:pt>
                <c:pt idx="60">
                  <c:v>34.799999999999997</c:v>
                </c:pt>
                <c:pt idx="61">
                  <c:v>35</c:v>
                </c:pt>
                <c:pt idx="62">
                  <c:v>35.200000000000003</c:v>
                </c:pt>
                <c:pt idx="63">
                  <c:v>35.4</c:v>
                </c:pt>
                <c:pt idx="64">
                  <c:v>35.6</c:v>
                </c:pt>
                <c:pt idx="65">
                  <c:v>35.799999999999997</c:v>
                </c:pt>
                <c:pt idx="66">
                  <c:v>36</c:v>
                </c:pt>
                <c:pt idx="67">
                  <c:v>36.200000000000003</c:v>
                </c:pt>
                <c:pt idx="68">
                  <c:v>36.4</c:v>
                </c:pt>
                <c:pt idx="69">
                  <c:v>36.6</c:v>
                </c:pt>
                <c:pt idx="70">
                  <c:v>36.799999999999997</c:v>
                </c:pt>
                <c:pt idx="71">
                  <c:v>37</c:v>
                </c:pt>
                <c:pt idx="72">
                  <c:v>37.200000000000003</c:v>
                </c:pt>
                <c:pt idx="73">
                  <c:v>37.4</c:v>
                </c:pt>
                <c:pt idx="74">
                  <c:v>37.6</c:v>
                </c:pt>
                <c:pt idx="75">
                  <c:v>37.799999999999997</c:v>
                </c:pt>
                <c:pt idx="76">
                  <c:v>38</c:v>
                </c:pt>
                <c:pt idx="77">
                  <c:v>38.200000000000003</c:v>
                </c:pt>
                <c:pt idx="78">
                  <c:v>38.4</c:v>
                </c:pt>
                <c:pt idx="79">
                  <c:v>38.6</c:v>
                </c:pt>
                <c:pt idx="80">
                  <c:v>38.799999999999997</c:v>
                </c:pt>
                <c:pt idx="81">
                  <c:v>39</c:v>
                </c:pt>
                <c:pt idx="82">
                  <c:v>39.200000000000003</c:v>
                </c:pt>
                <c:pt idx="83">
                  <c:v>39.4</c:v>
                </c:pt>
                <c:pt idx="84">
                  <c:v>39.6</c:v>
                </c:pt>
                <c:pt idx="85">
                  <c:v>39.799999999999997</c:v>
                </c:pt>
              </c:numCache>
            </c:numRef>
          </c:xVal>
          <c:yVal>
            <c:numRef>
              <c:f>Sheet4!$B$3:$B$88</c:f>
              <c:numCache>
                <c:formatCode>General</c:formatCode>
                <c:ptCount val="86"/>
                <c:pt idx="0">
                  <c:v>-38.758499999999998</c:v>
                </c:pt>
                <c:pt idx="1">
                  <c:v>-32.207700000000003</c:v>
                </c:pt>
                <c:pt idx="2">
                  <c:v>-26.729199999999999</c:v>
                </c:pt>
                <c:pt idx="3">
                  <c:v>-22.141500000000001</c:v>
                </c:pt>
                <c:pt idx="4">
                  <c:v>-18.294</c:v>
                </c:pt>
                <c:pt idx="5">
                  <c:v>-15.061500000000001</c:v>
                </c:pt>
                <c:pt idx="6">
                  <c:v>-12.3406</c:v>
                </c:pt>
                <c:pt idx="7">
                  <c:v>-10.045</c:v>
                </c:pt>
                <c:pt idx="8">
                  <c:v>-8.1034799999999994</c:v>
                </c:pt>
                <c:pt idx="9">
                  <c:v>-6.4568000000000003</c:v>
                </c:pt>
                <c:pt idx="10">
                  <c:v>-5.0558500000000004</c:v>
                </c:pt>
                <c:pt idx="11">
                  <c:v>-3.8598599999999998</c:v>
                </c:pt>
                <c:pt idx="12">
                  <c:v>-2.8350200000000001</c:v>
                </c:pt>
                <c:pt idx="13">
                  <c:v>-1.9533199999999999</c:v>
                </c:pt>
                <c:pt idx="14">
                  <c:v>-1.1915199999999999</c:v>
                </c:pt>
                <c:pt idx="15">
                  <c:v>-0.53043300000000004</c:v>
                </c:pt>
                <c:pt idx="16">
                  <c:v>4.5780399999999999E-2</c:v>
                </c:pt>
                <c:pt idx="17">
                  <c:v>0.55017499999999997</c:v>
                </c:pt>
                <c:pt idx="18">
                  <c:v>0.99353100000000005</c:v>
                </c:pt>
                <c:pt idx="19">
                  <c:v>1.38479</c:v>
                </c:pt>
                <c:pt idx="20">
                  <c:v>1.73143</c:v>
                </c:pt>
                <c:pt idx="21">
                  <c:v>2.0397500000000002</c:v>
                </c:pt>
                <c:pt idx="22">
                  <c:v>2.3151000000000002</c:v>
                </c:pt>
                <c:pt idx="23">
                  <c:v>2.5620500000000002</c:v>
                </c:pt>
                <c:pt idx="24">
                  <c:v>2.7845200000000001</c:v>
                </c:pt>
                <c:pt idx="25">
                  <c:v>2.9858600000000002</c:v>
                </c:pt>
                <c:pt idx="26">
                  <c:v>3.1689699999999998</c:v>
                </c:pt>
                <c:pt idx="27">
                  <c:v>3.3363100000000001</c:v>
                </c:pt>
                <c:pt idx="28">
                  <c:v>3.49003</c:v>
                </c:pt>
                <c:pt idx="29">
                  <c:v>3.6319499999999998</c:v>
                </c:pt>
                <c:pt idx="30">
                  <c:v>3.7636400000000001</c:v>
                </c:pt>
                <c:pt idx="31">
                  <c:v>3.8864399999999999</c:v>
                </c:pt>
                <c:pt idx="32">
                  <c:v>4.0015200000000002</c:v>
                </c:pt>
                <c:pt idx="33">
                  <c:v>4.1098600000000003</c:v>
                </c:pt>
                <c:pt idx="34">
                  <c:v>4.2123400000000002</c:v>
                </c:pt>
                <c:pt idx="35">
                  <c:v>4.3096800000000002</c:v>
                </c:pt>
                <c:pt idx="36">
                  <c:v>4.4025299999999996</c:v>
                </c:pt>
                <c:pt idx="37">
                  <c:v>4.4914399999999999</c:v>
                </c:pt>
                <c:pt idx="38">
                  <c:v>4.5769000000000002</c:v>
                </c:pt>
                <c:pt idx="39">
                  <c:v>4.6593099999999996</c:v>
                </c:pt>
                <c:pt idx="40">
                  <c:v>4.7390600000000003</c:v>
                </c:pt>
                <c:pt idx="41">
                  <c:v>4.8164499999999997</c:v>
                </c:pt>
                <c:pt idx="42">
                  <c:v>4.8917700000000002</c:v>
                </c:pt>
                <c:pt idx="43">
                  <c:v>4.9652500000000002</c:v>
                </c:pt>
                <c:pt idx="44">
                  <c:v>5.0371100000000002</c:v>
                </c:pt>
                <c:pt idx="45">
                  <c:v>5.1075499999999998</c:v>
                </c:pt>
                <c:pt idx="46">
                  <c:v>5.1801399999999997</c:v>
                </c:pt>
                <c:pt idx="47">
                  <c:v>5.2510500000000002</c:v>
                </c:pt>
                <c:pt idx="48">
                  <c:v>5.3205</c:v>
                </c:pt>
                <c:pt idx="49">
                  <c:v>5.3887099999999997</c:v>
                </c:pt>
                <c:pt idx="50">
                  <c:v>5.4558200000000001</c:v>
                </c:pt>
                <c:pt idx="51">
                  <c:v>5.5219899999999997</c:v>
                </c:pt>
                <c:pt idx="52">
                  <c:v>5.5873299999999997</c:v>
                </c:pt>
                <c:pt idx="53">
                  <c:v>5.6519599999999999</c:v>
                </c:pt>
                <c:pt idx="54">
                  <c:v>5.7159599999999999</c:v>
                </c:pt>
                <c:pt idx="55">
                  <c:v>5.77942</c:v>
                </c:pt>
                <c:pt idx="56">
                  <c:v>5.84239</c:v>
                </c:pt>
                <c:pt idx="57">
                  <c:v>5.9049399999999999</c:v>
                </c:pt>
                <c:pt idx="58">
                  <c:v>5.9671200000000004</c:v>
                </c:pt>
                <c:pt idx="59">
                  <c:v>6.0289799999999998</c:v>
                </c:pt>
                <c:pt idx="60">
                  <c:v>6.0905500000000004</c:v>
                </c:pt>
                <c:pt idx="61">
                  <c:v>6.1518699999999997</c:v>
                </c:pt>
                <c:pt idx="62">
                  <c:v>6.2129700000000003</c:v>
                </c:pt>
                <c:pt idx="63">
                  <c:v>6.2738800000000001</c:v>
                </c:pt>
                <c:pt idx="64">
                  <c:v>6.3346200000000001</c:v>
                </c:pt>
                <c:pt idx="65">
                  <c:v>6.3952200000000001</c:v>
                </c:pt>
                <c:pt idx="66">
                  <c:v>6.4556800000000001</c:v>
                </c:pt>
                <c:pt idx="67">
                  <c:v>6.5160200000000001</c:v>
                </c:pt>
                <c:pt idx="68">
                  <c:v>6.5762700000000001</c:v>
                </c:pt>
                <c:pt idx="69">
                  <c:v>6.6364299999999998</c:v>
                </c:pt>
                <c:pt idx="70">
                  <c:v>6.69651</c:v>
                </c:pt>
                <c:pt idx="71">
                  <c:v>6.7565200000000001</c:v>
                </c:pt>
                <c:pt idx="72">
                  <c:v>6.8164699999999998</c:v>
                </c:pt>
                <c:pt idx="73">
                  <c:v>6.8763800000000002</c:v>
                </c:pt>
                <c:pt idx="74">
                  <c:v>6.9362300000000001</c:v>
                </c:pt>
                <c:pt idx="75">
                  <c:v>6.9960399999999998</c:v>
                </c:pt>
                <c:pt idx="76">
                  <c:v>7.0558199999999998</c:v>
                </c:pt>
                <c:pt idx="77">
                  <c:v>7.11557</c:v>
                </c:pt>
                <c:pt idx="78">
                  <c:v>7.1752900000000004</c:v>
                </c:pt>
                <c:pt idx="79">
                  <c:v>7.2349899999999998</c:v>
                </c:pt>
                <c:pt idx="80">
                  <c:v>7.29467</c:v>
                </c:pt>
                <c:pt idx="81">
                  <c:v>7.35433</c:v>
                </c:pt>
                <c:pt idx="82">
                  <c:v>7.4139699999999999</c:v>
                </c:pt>
                <c:pt idx="83">
                  <c:v>7.4736000000000002</c:v>
                </c:pt>
                <c:pt idx="84">
                  <c:v>7.53322</c:v>
                </c:pt>
                <c:pt idx="85">
                  <c:v>7.5928300000000002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Sheet4!$C$2</c:f>
              <c:strCache>
                <c:ptCount val="1"/>
                <c:pt idx="0">
                  <c:v>6</c:v>
                </c:pt>
              </c:strCache>
            </c:strRef>
          </c:tx>
          <c:marker>
            <c:symbol val="none"/>
          </c:marker>
          <c:xVal>
            <c:numRef>
              <c:f>Sheet4!$A$3:$A$88</c:f>
              <c:numCache>
                <c:formatCode>General</c:formatCode>
                <c:ptCount val="86"/>
                <c:pt idx="0">
                  <c:v>22.8</c:v>
                </c:pt>
                <c:pt idx="1">
                  <c:v>23</c:v>
                </c:pt>
                <c:pt idx="2">
                  <c:v>23.2</c:v>
                </c:pt>
                <c:pt idx="3">
                  <c:v>23.4</c:v>
                </c:pt>
                <c:pt idx="4">
                  <c:v>23.6</c:v>
                </c:pt>
                <c:pt idx="5">
                  <c:v>23.8</c:v>
                </c:pt>
                <c:pt idx="6">
                  <c:v>24</c:v>
                </c:pt>
                <c:pt idx="7">
                  <c:v>24.2</c:v>
                </c:pt>
                <c:pt idx="8">
                  <c:v>24.4</c:v>
                </c:pt>
                <c:pt idx="9">
                  <c:v>24.6</c:v>
                </c:pt>
                <c:pt idx="10">
                  <c:v>24.8</c:v>
                </c:pt>
                <c:pt idx="11">
                  <c:v>25</c:v>
                </c:pt>
                <c:pt idx="12">
                  <c:v>25.2</c:v>
                </c:pt>
                <c:pt idx="13">
                  <c:v>25.4</c:v>
                </c:pt>
                <c:pt idx="14">
                  <c:v>25.6</c:v>
                </c:pt>
                <c:pt idx="15">
                  <c:v>25.8</c:v>
                </c:pt>
                <c:pt idx="16">
                  <c:v>26</c:v>
                </c:pt>
                <c:pt idx="17">
                  <c:v>26.2</c:v>
                </c:pt>
                <c:pt idx="18">
                  <c:v>26.4</c:v>
                </c:pt>
                <c:pt idx="19">
                  <c:v>26.6</c:v>
                </c:pt>
                <c:pt idx="20">
                  <c:v>26.8</c:v>
                </c:pt>
                <c:pt idx="21">
                  <c:v>27</c:v>
                </c:pt>
                <c:pt idx="22">
                  <c:v>27.2</c:v>
                </c:pt>
                <c:pt idx="23">
                  <c:v>27.4</c:v>
                </c:pt>
                <c:pt idx="24">
                  <c:v>27.6</c:v>
                </c:pt>
                <c:pt idx="25">
                  <c:v>27.8</c:v>
                </c:pt>
                <c:pt idx="26">
                  <c:v>28</c:v>
                </c:pt>
                <c:pt idx="27">
                  <c:v>28.2</c:v>
                </c:pt>
                <c:pt idx="28">
                  <c:v>28.4</c:v>
                </c:pt>
                <c:pt idx="29">
                  <c:v>28.6</c:v>
                </c:pt>
                <c:pt idx="30">
                  <c:v>28.8</c:v>
                </c:pt>
                <c:pt idx="31">
                  <c:v>29</c:v>
                </c:pt>
                <c:pt idx="32">
                  <c:v>29.2</c:v>
                </c:pt>
                <c:pt idx="33">
                  <c:v>29.4</c:v>
                </c:pt>
                <c:pt idx="34">
                  <c:v>29.6</c:v>
                </c:pt>
                <c:pt idx="35">
                  <c:v>29.8</c:v>
                </c:pt>
                <c:pt idx="36">
                  <c:v>30</c:v>
                </c:pt>
                <c:pt idx="37">
                  <c:v>30.2</c:v>
                </c:pt>
                <c:pt idx="38">
                  <c:v>30.4</c:v>
                </c:pt>
                <c:pt idx="39">
                  <c:v>30.6</c:v>
                </c:pt>
                <c:pt idx="40">
                  <c:v>30.8</c:v>
                </c:pt>
                <c:pt idx="41">
                  <c:v>31</c:v>
                </c:pt>
                <c:pt idx="42">
                  <c:v>31.2</c:v>
                </c:pt>
                <c:pt idx="43">
                  <c:v>31.4</c:v>
                </c:pt>
                <c:pt idx="44">
                  <c:v>31.6</c:v>
                </c:pt>
                <c:pt idx="45">
                  <c:v>31.8</c:v>
                </c:pt>
                <c:pt idx="46">
                  <c:v>32</c:v>
                </c:pt>
                <c:pt idx="47">
                  <c:v>32.200000000000003</c:v>
                </c:pt>
                <c:pt idx="48">
                  <c:v>32.4</c:v>
                </c:pt>
                <c:pt idx="49">
                  <c:v>32.6</c:v>
                </c:pt>
                <c:pt idx="50">
                  <c:v>32.799999999999997</c:v>
                </c:pt>
                <c:pt idx="51">
                  <c:v>33</c:v>
                </c:pt>
                <c:pt idx="52">
                  <c:v>33.200000000000003</c:v>
                </c:pt>
                <c:pt idx="53">
                  <c:v>33.4</c:v>
                </c:pt>
                <c:pt idx="54">
                  <c:v>33.6</c:v>
                </c:pt>
                <c:pt idx="55">
                  <c:v>33.799999999999997</c:v>
                </c:pt>
                <c:pt idx="56">
                  <c:v>34</c:v>
                </c:pt>
                <c:pt idx="57">
                  <c:v>34.200000000000003</c:v>
                </c:pt>
                <c:pt idx="58">
                  <c:v>34.4</c:v>
                </c:pt>
                <c:pt idx="59">
                  <c:v>34.6</c:v>
                </c:pt>
                <c:pt idx="60">
                  <c:v>34.799999999999997</c:v>
                </c:pt>
                <c:pt idx="61">
                  <c:v>35</c:v>
                </c:pt>
                <c:pt idx="62">
                  <c:v>35.200000000000003</c:v>
                </c:pt>
                <c:pt idx="63">
                  <c:v>35.4</c:v>
                </c:pt>
                <c:pt idx="64">
                  <c:v>35.6</c:v>
                </c:pt>
                <c:pt idx="65">
                  <c:v>35.799999999999997</c:v>
                </c:pt>
                <c:pt idx="66">
                  <c:v>36</c:v>
                </c:pt>
                <c:pt idx="67">
                  <c:v>36.200000000000003</c:v>
                </c:pt>
                <c:pt idx="68">
                  <c:v>36.4</c:v>
                </c:pt>
                <c:pt idx="69">
                  <c:v>36.6</c:v>
                </c:pt>
                <c:pt idx="70">
                  <c:v>36.799999999999997</c:v>
                </c:pt>
                <c:pt idx="71">
                  <c:v>37</c:v>
                </c:pt>
                <c:pt idx="72">
                  <c:v>37.200000000000003</c:v>
                </c:pt>
                <c:pt idx="73">
                  <c:v>37.4</c:v>
                </c:pt>
                <c:pt idx="74">
                  <c:v>37.6</c:v>
                </c:pt>
                <c:pt idx="75">
                  <c:v>37.799999999999997</c:v>
                </c:pt>
                <c:pt idx="76">
                  <c:v>38</c:v>
                </c:pt>
                <c:pt idx="77">
                  <c:v>38.200000000000003</c:v>
                </c:pt>
                <c:pt idx="78">
                  <c:v>38.4</c:v>
                </c:pt>
                <c:pt idx="79">
                  <c:v>38.6</c:v>
                </c:pt>
                <c:pt idx="80">
                  <c:v>38.799999999999997</c:v>
                </c:pt>
                <c:pt idx="81">
                  <c:v>39</c:v>
                </c:pt>
                <c:pt idx="82">
                  <c:v>39.200000000000003</c:v>
                </c:pt>
                <c:pt idx="83">
                  <c:v>39.4</c:v>
                </c:pt>
                <c:pt idx="84">
                  <c:v>39.6</c:v>
                </c:pt>
                <c:pt idx="85">
                  <c:v>39.799999999999997</c:v>
                </c:pt>
              </c:numCache>
            </c:numRef>
          </c:xVal>
          <c:yVal>
            <c:numRef>
              <c:f>Sheet4!$C$3:$C$88</c:f>
              <c:numCache>
                <c:formatCode>General</c:formatCode>
                <c:ptCount val="86"/>
                <c:pt idx="0">
                  <c:v>-72.870400000000004</c:v>
                </c:pt>
                <c:pt idx="1">
                  <c:v>-60.682699999999997</c:v>
                </c:pt>
                <c:pt idx="2">
                  <c:v>-50.520200000000003</c:v>
                </c:pt>
                <c:pt idx="3">
                  <c:v>-42.040300000000002</c:v>
                </c:pt>
                <c:pt idx="4">
                  <c:v>-34.958100000000002</c:v>
                </c:pt>
                <c:pt idx="5">
                  <c:v>-29.036999999999999</c:v>
                </c:pt>
                <c:pt idx="6">
                  <c:v>-24.0806</c:v>
                </c:pt>
                <c:pt idx="7">
                  <c:v>-19.925899999999999</c:v>
                </c:pt>
                <c:pt idx="8">
                  <c:v>-16.4375</c:v>
                </c:pt>
                <c:pt idx="9">
                  <c:v>-13.5032</c:v>
                </c:pt>
                <c:pt idx="10">
                  <c:v>-11.0297</c:v>
                </c:pt>
                <c:pt idx="11">
                  <c:v>-8.9396799999999992</c:v>
                </c:pt>
                <c:pt idx="12">
                  <c:v>-7.1690500000000004</c:v>
                </c:pt>
                <c:pt idx="13">
                  <c:v>-5.6645099999999999</c:v>
                </c:pt>
                <c:pt idx="14">
                  <c:v>-4.3818799999999998</c:v>
                </c:pt>
                <c:pt idx="15">
                  <c:v>-3.2845</c:v>
                </c:pt>
                <c:pt idx="16">
                  <c:v>-2.3419599999999998</c:v>
                </c:pt>
                <c:pt idx="17">
                  <c:v>-1.52912</c:v>
                </c:pt>
                <c:pt idx="18">
                  <c:v>-0.82518400000000003</c:v>
                </c:pt>
                <c:pt idx="19">
                  <c:v>-0.21301100000000001</c:v>
                </c:pt>
                <c:pt idx="20">
                  <c:v>0.32153300000000001</c:v>
                </c:pt>
                <c:pt idx="21">
                  <c:v>0.79013999999999995</c:v>
                </c:pt>
                <c:pt idx="22">
                  <c:v>1.2025399999999999</c:v>
                </c:pt>
                <c:pt idx="23">
                  <c:v>1.56687</c:v>
                </c:pt>
                <c:pt idx="24">
                  <c:v>1.8900300000000001</c:v>
                </c:pt>
                <c:pt idx="25">
                  <c:v>2.1778599999999999</c:v>
                </c:pt>
                <c:pt idx="26">
                  <c:v>2.4353400000000001</c:v>
                </c:pt>
                <c:pt idx="27">
                  <c:v>2.6667299999999998</c:v>
                </c:pt>
                <c:pt idx="28">
                  <c:v>2.8756900000000001</c:v>
                </c:pt>
                <c:pt idx="29">
                  <c:v>3.06534</c:v>
                </c:pt>
                <c:pt idx="30">
                  <c:v>3.23834</c:v>
                </c:pt>
                <c:pt idx="31">
                  <c:v>3.3969800000000001</c:v>
                </c:pt>
                <c:pt idx="32">
                  <c:v>3.5432100000000002</c:v>
                </c:pt>
                <c:pt idx="33">
                  <c:v>3.6787100000000001</c:v>
                </c:pt>
                <c:pt idx="34">
                  <c:v>3.80491</c:v>
                </c:pt>
                <c:pt idx="35">
                  <c:v>3.9230399999999999</c:v>
                </c:pt>
                <c:pt idx="36">
                  <c:v>4.0341399999999998</c:v>
                </c:pt>
                <c:pt idx="37">
                  <c:v>4.1391200000000001</c:v>
                </c:pt>
                <c:pt idx="38">
                  <c:v>4.2387699999999997</c:v>
                </c:pt>
                <c:pt idx="39">
                  <c:v>4.3337500000000002</c:v>
                </c:pt>
                <c:pt idx="40">
                  <c:v>4.4246400000000001</c:v>
                </c:pt>
                <c:pt idx="41">
                  <c:v>4.5119600000000002</c:v>
                </c:pt>
                <c:pt idx="42">
                  <c:v>4.5961299999999996</c:v>
                </c:pt>
                <c:pt idx="43">
                  <c:v>4.67753</c:v>
                </c:pt>
                <c:pt idx="44">
                  <c:v>4.7565</c:v>
                </c:pt>
                <c:pt idx="45">
                  <c:v>4.8333300000000001</c:v>
                </c:pt>
                <c:pt idx="46">
                  <c:v>4.9119799999999998</c:v>
                </c:pt>
                <c:pt idx="47">
                  <c:v>4.9882799999999996</c:v>
                </c:pt>
                <c:pt idx="48">
                  <c:v>5.06257</c:v>
                </c:pt>
                <c:pt idx="49">
                  <c:v>5.1351399999999998</c:v>
                </c:pt>
                <c:pt idx="50">
                  <c:v>5.2062099999999996</c:v>
                </c:pt>
                <c:pt idx="51">
                  <c:v>5.2759900000000002</c:v>
                </c:pt>
                <c:pt idx="52">
                  <c:v>5.3446499999999997</c:v>
                </c:pt>
                <c:pt idx="53">
                  <c:v>5.4123200000000002</c:v>
                </c:pt>
                <c:pt idx="54">
                  <c:v>5.4791299999999996</c:v>
                </c:pt>
                <c:pt idx="55">
                  <c:v>5.5452000000000004</c:v>
                </c:pt>
                <c:pt idx="56">
                  <c:v>5.6106100000000003</c:v>
                </c:pt>
                <c:pt idx="57">
                  <c:v>5.67544</c:v>
                </c:pt>
                <c:pt idx="58">
                  <c:v>5.73977</c:v>
                </c:pt>
                <c:pt idx="59">
                  <c:v>5.8036599999999998</c:v>
                </c:pt>
                <c:pt idx="60">
                  <c:v>5.8671499999999996</c:v>
                </c:pt>
                <c:pt idx="61">
                  <c:v>5.9303100000000004</c:v>
                </c:pt>
                <c:pt idx="62">
                  <c:v>5.9931599999999996</c:v>
                </c:pt>
                <c:pt idx="63">
                  <c:v>6.0557499999999997</c:v>
                </c:pt>
                <c:pt idx="64">
                  <c:v>6.1181099999999997</c:v>
                </c:pt>
                <c:pt idx="65">
                  <c:v>6.1802700000000002</c:v>
                </c:pt>
                <c:pt idx="66">
                  <c:v>6.2422500000000003</c:v>
                </c:pt>
                <c:pt idx="67">
                  <c:v>6.3040700000000003</c:v>
                </c:pt>
                <c:pt idx="68">
                  <c:v>6.3657500000000002</c:v>
                </c:pt>
                <c:pt idx="69">
                  <c:v>6.4273100000000003</c:v>
                </c:pt>
                <c:pt idx="70">
                  <c:v>6.4887699999999997</c:v>
                </c:pt>
                <c:pt idx="71">
                  <c:v>6.5501300000000002</c:v>
                </c:pt>
                <c:pt idx="72">
                  <c:v>6.6114100000000002</c:v>
                </c:pt>
                <c:pt idx="73">
                  <c:v>6.6726200000000002</c:v>
                </c:pt>
                <c:pt idx="74">
                  <c:v>6.7337699999999998</c:v>
                </c:pt>
                <c:pt idx="75">
                  <c:v>6.7948599999999999</c:v>
                </c:pt>
                <c:pt idx="76">
                  <c:v>6.8559099999999997</c:v>
                </c:pt>
                <c:pt idx="77">
                  <c:v>6.9169099999999997</c:v>
                </c:pt>
                <c:pt idx="78">
                  <c:v>6.9778700000000002</c:v>
                </c:pt>
                <c:pt idx="79">
                  <c:v>7.0388099999999998</c:v>
                </c:pt>
                <c:pt idx="80">
                  <c:v>7.09971</c:v>
                </c:pt>
                <c:pt idx="81">
                  <c:v>7.16059</c:v>
                </c:pt>
                <c:pt idx="82">
                  <c:v>7.2214499999999999</c:v>
                </c:pt>
                <c:pt idx="83">
                  <c:v>7.2822899999999997</c:v>
                </c:pt>
                <c:pt idx="84">
                  <c:v>7.3431199999999999</c:v>
                </c:pt>
                <c:pt idx="85">
                  <c:v>7.4039299999999999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Sheet4!$D$2</c:f>
              <c:strCache>
                <c:ptCount val="1"/>
                <c:pt idx="0">
                  <c:v>7</c:v>
                </c:pt>
              </c:strCache>
            </c:strRef>
          </c:tx>
          <c:marker>
            <c:symbol val="none"/>
          </c:marker>
          <c:xVal>
            <c:numRef>
              <c:f>Sheet4!$A$3:$A$88</c:f>
              <c:numCache>
                <c:formatCode>General</c:formatCode>
                <c:ptCount val="86"/>
                <c:pt idx="0">
                  <c:v>22.8</c:v>
                </c:pt>
                <c:pt idx="1">
                  <c:v>23</c:v>
                </c:pt>
                <c:pt idx="2">
                  <c:v>23.2</c:v>
                </c:pt>
                <c:pt idx="3">
                  <c:v>23.4</c:v>
                </c:pt>
                <c:pt idx="4">
                  <c:v>23.6</c:v>
                </c:pt>
                <c:pt idx="5">
                  <c:v>23.8</c:v>
                </c:pt>
                <c:pt idx="6">
                  <c:v>24</c:v>
                </c:pt>
                <c:pt idx="7">
                  <c:v>24.2</c:v>
                </c:pt>
                <c:pt idx="8">
                  <c:v>24.4</c:v>
                </c:pt>
                <c:pt idx="9">
                  <c:v>24.6</c:v>
                </c:pt>
                <c:pt idx="10">
                  <c:v>24.8</c:v>
                </c:pt>
                <c:pt idx="11">
                  <c:v>25</c:v>
                </c:pt>
                <c:pt idx="12">
                  <c:v>25.2</c:v>
                </c:pt>
                <c:pt idx="13">
                  <c:v>25.4</c:v>
                </c:pt>
                <c:pt idx="14">
                  <c:v>25.6</c:v>
                </c:pt>
                <c:pt idx="15">
                  <c:v>25.8</c:v>
                </c:pt>
                <c:pt idx="16">
                  <c:v>26</c:v>
                </c:pt>
                <c:pt idx="17">
                  <c:v>26.2</c:v>
                </c:pt>
                <c:pt idx="18">
                  <c:v>26.4</c:v>
                </c:pt>
                <c:pt idx="19">
                  <c:v>26.6</c:v>
                </c:pt>
                <c:pt idx="20">
                  <c:v>26.8</c:v>
                </c:pt>
                <c:pt idx="21">
                  <c:v>27</c:v>
                </c:pt>
                <c:pt idx="22">
                  <c:v>27.2</c:v>
                </c:pt>
                <c:pt idx="23">
                  <c:v>27.4</c:v>
                </c:pt>
                <c:pt idx="24">
                  <c:v>27.6</c:v>
                </c:pt>
                <c:pt idx="25">
                  <c:v>27.8</c:v>
                </c:pt>
                <c:pt idx="26">
                  <c:v>28</c:v>
                </c:pt>
                <c:pt idx="27">
                  <c:v>28.2</c:v>
                </c:pt>
                <c:pt idx="28">
                  <c:v>28.4</c:v>
                </c:pt>
                <c:pt idx="29">
                  <c:v>28.6</c:v>
                </c:pt>
                <c:pt idx="30">
                  <c:v>28.8</c:v>
                </c:pt>
                <c:pt idx="31">
                  <c:v>29</c:v>
                </c:pt>
                <c:pt idx="32">
                  <c:v>29.2</c:v>
                </c:pt>
                <c:pt idx="33">
                  <c:v>29.4</c:v>
                </c:pt>
                <c:pt idx="34">
                  <c:v>29.6</c:v>
                </c:pt>
                <c:pt idx="35">
                  <c:v>29.8</c:v>
                </c:pt>
                <c:pt idx="36">
                  <c:v>30</c:v>
                </c:pt>
                <c:pt idx="37">
                  <c:v>30.2</c:v>
                </c:pt>
                <c:pt idx="38">
                  <c:v>30.4</c:v>
                </c:pt>
                <c:pt idx="39">
                  <c:v>30.6</c:v>
                </c:pt>
                <c:pt idx="40">
                  <c:v>30.8</c:v>
                </c:pt>
                <c:pt idx="41">
                  <c:v>31</c:v>
                </c:pt>
                <c:pt idx="42">
                  <c:v>31.2</c:v>
                </c:pt>
                <c:pt idx="43">
                  <c:v>31.4</c:v>
                </c:pt>
                <c:pt idx="44">
                  <c:v>31.6</c:v>
                </c:pt>
                <c:pt idx="45">
                  <c:v>31.8</c:v>
                </c:pt>
                <c:pt idx="46">
                  <c:v>32</c:v>
                </c:pt>
                <c:pt idx="47">
                  <c:v>32.200000000000003</c:v>
                </c:pt>
                <c:pt idx="48">
                  <c:v>32.4</c:v>
                </c:pt>
                <c:pt idx="49">
                  <c:v>32.6</c:v>
                </c:pt>
                <c:pt idx="50">
                  <c:v>32.799999999999997</c:v>
                </c:pt>
                <c:pt idx="51">
                  <c:v>33</c:v>
                </c:pt>
                <c:pt idx="52">
                  <c:v>33.200000000000003</c:v>
                </c:pt>
                <c:pt idx="53">
                  <c:v>33.4</c:v>
                </c:pt>
                <c:pt idx="54">
                  <c:v>33.6</c:v>
                </c:pt>
                <c:pt idx="55">
                  <c:v>33.799999999999997</c:v>
                </c:pt>
                <c:pt idx="56">
                  <c:v>34</c:v>
                </c:pt>
                <c:pt idx="57">
                  <c:v>34.200000000000003</c:v>
                </c:pt>
                <c:pt idx="58">
                  <c:v>34.4</c:v>
                </c:pt>
                <c:pt idx="59">
                  <c:v>34.6</c:v>
                </c:pt>
                <c:pt idx="60">
                  <c:v>34.799999999999997</c:v>
                </c:pt>
                <c:pt idx="61">
                  <c:v>35</c:v>
                </c:pt>
                <c:pt idx="62">
                  <c:v>35.200000000000003</c:v>
                </c:pt>
                <c:pt idx="63">
                  <c:v>35.4</c:v>
                </c:pt>
                <c:pt idx="64">
                  <c:v>35.6</c:v>
                </c:pt>
                <c:pt idx="65">
                  <c:v>35.799999999999997</c:v>
                </c:pt>
                <c:pt idx="66">
                  <c:v>36</c:v>
                </c:pt>
                <c:pt idx="67">
                  <c:v>36.200000000000003</c:v>
                </c:pt>
                <c:pt idx="68">
                  <c:v>36.4</c:v>
                </c:pt>
                <c:pt idx="69">
                  <c:v>36.6</c:v>
                </c:pt>
                <c:pt idx="70">
                  <c:v>36.799999999999997</c:v>
                </c:pt>
                <c:pt idx="71">
                  <c:v>37</c:v>
                </c:pt>
                <c:pt idx="72">
                  <c:v>37.200000000000003</c:v>
                </c:pt>
                <c:pt idx="73">
                  <c:v>37.4</c:v>
                </c:pt>
                <c:pt idx="74">
                  <c:v>37.6</c:v>
                </c:pt>
                <c:pt idx="75">
                  <c:v>37.799999999999997</c:v>
                </c:pt>
                <c:pt idx="76">
                  <c:v>38</c:v>
                </c:pt>
                <c:pt idx="77">
                  <c:v>38.200000000000003</c:v>
                </c:pt>
                <c:pt idx="78">
                  <c:v>38.4</c:v>
                </c:pt>
                <c:pt idx="79">
                  <c:v>38.6</c:v>
                </c:pt>
                <c:pt idx="80">
                  <c:v>38.799999999999997</c:v>
                </c:pt>
                <c:pt idx="81">
                  <c:v>39</c:v>
                </c:pt>
                <c:pt idx="82">
                  <c:v>39.200000000000003</c:v>
                </c:pt>
                <c:pt idx="83">
                  <c:v>39.4</c:v>
                </c:pt>
                <c:pt idx="84">
                  <c:v>39.6</c:v>
                </c:pt>
                <c:pt idx="85">
                  <c:v>39.799999999999997</c:v>
                </c:pt>
              </c:numCache>
            </c:numRef>
          </c:xVal>
          <c:yVal>
            <c:numRef>
              <c:f>Sheet4!$D$3:$D$88</c:f>
              <c:numCache>
                <c:formatCode>General</c:formatCode>
                <c:ptCount val="86"/>
                <c:pt idx="0">
                  <c:v>-127.48099999999999</c:v>
                </c:pt>
                <c:pt idx="1">
                  <c:v>-106.184</c:v>
                </c:pt>
                <c:pt idx="2">
                  <c:v>-88.449600000000004</c:v>
                </c:pt>
                <c:pt idx="3">
                  <c:v>-73.677000000000007</c:v>
                </c:pt>
                <c:pt idx="4">
                  <c:v>-61.365600000000001</c:v>
                </c:pt>
                <c:pt idx="5">
                  <c:v>-51.099200000000003</c:v>
                </c:pt>
                <c:pt idx="6">
                  <c:v>-42.5319</c:v>
                </c:pt>
                <c:pt idx="7">
                  <c:v>-35.376100000000001</c:v>
                </c:pt>
                <c:pt idx="8">
                  <c:v>-29.393000000000001</c:v>
                </c:pt>
                <c:pt idx="9">
                  <c:v>-24.3843</c:v>
                </c:pt>
                <c:pt idx="10">
                  <c:v>-20.185600000000001</c:v>
                </c:pt>
                <c:pt idx="11">
                  <c:v>-16.66</c:v>
                </c:pt>
                <c:pt idx="12">
                  <c:v>-13.6944</c:v>
                </c:pt>
                <c:pt idx="13">
                  <c:v>-11.194599999999999</c:v>
                </c:pt>
                <c:pt idx="14">
                  <c:v>-9.0823599999999995</c:v>
                </c:pt>
                <c:pt idx="15">
                  <c:v>-7.2930000000000001</c:v>
                </c:pt>
                <c:pt idx="16">
                  <c:v>-5.77264</c:v>
                </c:pt>
                <c:pt idx="17">
                  <c:v>-4.4766399999999997</c:v>
                </c:pt>
                <c:pt idx="18">
                  <c:v>-3.36795</c:v>
                </c:pt>
                <c:pt idx="19">
                  <c:v>-2.41588</c:v>
                </c:pt>
                <c:pt idx="20">
                  <c:v>-1.5950599999999999</c:v>
                </c:pt>
                <c:pt idx="21">
                  <c:v>-0.88452799999999998</c:v>
                </c:pt>
                <c:pt idx="22">
                  <c:v>-0.26701900000000001</c:v>
                </c:pt>
                <c:pt idx="23">
                  <c:v>0.27173900000000001</c:v>
                </c:pt>
                <c:pt idx="24">
                  <c:v>0.74358299999999999</c:v>
                </c:pt>
                <c:pt idx="25">
                  <c:v>1.1584000000000001</c:v>
                </c:pt>
                <c:pt idx="26">
                  <c:v>1.52451</c:v>
                </c:pt>
                <c:pt idx="27">
                  <c:v>1.8489500000000001</c:v>
                </c:pt>
                <c:pt idx="28">
                  <c:v>2.1377000000000002</c:v>
                </c:pt>
                <c:pt idx="29">
                  <c:v>2.3958599999999999</c:v>
                </c:pt>
                <c:pt idx="30">
                  <c:v>2.62778</c:v>
                </c:pt>
                <c:pt idx="31">
                  <c:v>2.83718</c:v>
                </c:pt>
                <c:pt idx="32">
                  <c:v>3.0272199999999998</c:v>
                </c:pt>
                <c:pt idx="33">
                  <c:v>3.2006100000000002</c:v>
                </c:pt>
                <c:pt idx="34">
                  <c:v>3.3596499999999998</c:v>
                </c:pt>
                <c:pt idx="35">
                  <c:v>3.50631</c:v>
                </c:pt>
                <c:pt idx="36">
                  <c:v>3.6422699999999999</c:v>
                </c:pt>
                <c:pt idx="37">
                  <c:v>3.7689599999999999</c:v>
                </c:pt>
                <c:pt idx="38">
                  <c:v>3.8876200000000001</c:v>
                </c:pt>
                <c:pt idx="39">
                  <c:v>3.9992999999999999</c:v>
                </c:pt>
                <c:pt idx="40">
                  <c:v>4.1048999999999998</c:v>
                </c:pt>
                <c:pt idx="41">
                  <c:v>4.2051999999999996</c:v>
                </c:pt>
                <c:pt idx="42">
                  <c:v>4.3008600000000001</c:v>
                </c:pt>
                <c:pt idx="43">
                  <c:v>4.3924799999999999</c:v>
                </c:pt>
                <c:pt idx="44">
                  <c:v>4.4805400000000004</c:v>
                </c:pt>
                <c:pt idx="45">
                  <c:v>4.5654899999999996</c:v>
                </c:pt>
                <c:pt idx="46">
                  <c:v>4.6517400000000002</c:v>
                </c:pt>
                <c:pt idx="47">
                  <c:v>4.7347700000000001</c:v>
                </c:pt>
                <c:pt idx="48">
                  <c:v>4.8150500000000003</c:v>
                </c:pt>
                <c:pt idx="49">
                  <c:v>4.8929799999999997</c:v>
                </c:pt>
                <c:pt idx="50">
                  <c:v>4.9688800000000004</c:v>
                </c:pt>
                <c:pt idx="51">
                  <c:v>5.0430200000000003</c:v>
                </c:pt>
                <c:pt idx="52">
                  <c:v>5.11564</c:v>
                </c:pt>
                <c:pt idx="53">
                  <c:v>5.1869300000000003</c:v>
                </c:pt>
                <c:pt idx="54">
                  <c:v>5.2570600000000001</c:v>
                </c:pt>
                <c:pt idx="55">
                  <c:v>5.3261799999999999</c:v>
                </c:pt>
                <c:pt idx="56">
                  <c:v>5.3944099999999997</c:v>
                </c:pt>
                <c:pt idx="57">
                  <c:v>5.4618700000000002</c:v>
                </c:pt>
                <c:pt idx="58">
                  <c:v>5.5286400000000002</c:v>
                </c:pt>
                <c:pt idx="59">
                  <c:v>5.5948099999999998</c:v>
                </c:pt>
                <c:pt idx="60">
                  <c:v>5.6604599999999996</c:v>
                </c:pt>
                <c:pt idx="61">
                  <c:v>5.7256499999999999</c:v>
                </c:pt>
                <c:pt idx="62">
                  <c:v>5.7904299999999997</c:v>
                </c:pt>
                <c:pt idx="63">
                  <c:v>5.8548600000000004</c:v>
                </c:pt>
                <c:pt idx="64">
                  <c:v>5.9189699999999998</c:v>
                </c:pt>
                <c:pt idx="65">
                  <c:v>5.9828000000000001</c:v>
                </c:pt>
                <c:pt idx="66">
                  <c:v>6.0464000000000002</c:v>
                </c:pt>
                <c:pt idx="67">
                  <c:v>6.1097799999999998</c:v>
                </c:pt>
                <c:pt idx="68">
                  <c:v>6.1729799999999999</c:v>
                </c:pt>
                <c:pt idx="69">
                  <c:v>6.2360199999999999</c:v>
                </c:pt>
                <c:pt idx="70">
                  <c:v>6.2989100000000002</c:v>
                </c:pt>
                <c:pt idx="71">
                  <c:v>6.3616700000000002</c:v>
                </c:pt>
                <c:pt idx="72">
                  <c:v>6.4243300000000003</c:v>
                </c:pt>
                <c:pt idx="73">
                  <c:v>6.4868800000000002</c:v>
                </c:pt>
                <c:pt idx="74">
                  <c:v>6.5493600000000001</c:v>
                </c:pt>
                <c:pt idx="75">
                  <c:v>6.6117600000000003</c:v>
                </c:pt>
                <c:pt idx="76">
                  <c:v>6.6740899999999996</c:v>
                </c:pt>
                <c:pt idx="77">
                  <c:v>6.73637</c:v>
                </c:pt>
                <c:pt idx="78">
                  <c:v>6.7985899999999999</c:v>
                </c:pt>
                <c:pt idx="79">
                  <c:v>6.8607800000000001</c:v>
                </c:pt>
                <c:pt idx="80">
                  <c:v>6.9229200000000004</c:v>
                </c:pt>
                <c:pt idx="81">
                  <c:v>6.9850399999999997</c:v>
                </c:pt>
                <c:pt idx="82">
                  <c:v>7.0471199999999996</c:v>
                </c:pt>
                <c:pt idx="83">
                  <c:v>7.1091800000000003</c:v>
                </c:pt>
                <c:pt idx="84">
                  <c:v>7.1712100000000003</c:v>
                </c:pt>
                <c:pt idx="85">
                  <c:v>7.2332299999999998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Sheet4!$E$2</c:f>
              <c:strCache>
                <c:ptCount val="1"/>
                <c:pt idx="0">
                  <c:v>8</c:v>
                </c:pt>
              </c:strCache>
            </c:strRef>
          </c:tx>
          <c:marker>
            <c:symbol val="none"/>
          </c:marker>
          <c:xVal>
            <c:numRef>
              <c:f>Sheet4!$A$3:$A$88</c:f>
              <c:numCache>
                <c:formatCode>General</c:formatCode>
                <c:ptCount val="86"/>
                <c:pt idx="0">
                  <c:v>22.8</c:v>
                </c:pt>
                <c:pt idx="1">
                  <c:v>23</c:v>
                </c:pt>
                <c:pt idx="2">
                  <c:v>23.2</c:v>
                </c:pt>
                <c:pt idx="3">
                  <c:v>23.4</c:v>
                </c:pt>
                <c:pt idx="4">
                  <c:v>23.6</c:v>
                </c:pt>
                <c:pt idx="5">
                  <c:v>23.8</c:v>
                </c:pt>
                <c:pt idx="6">
                  <c:v>24</c:v>
                </c:pt>
                <c:pt idx="7">
                  <c:v>24.2</c:v>
                </c:pt>
                <c:pt idx="8">
                  <c:v>24.4</c:v>
                </c:pt>
                <c:pt idx="9">
                  <c:v>24.6</c:v>
                </c:pt>
                <c:pt idx="10">
                  <c:v>24.8</c:v>
                </c:pt>
                <c:pt idx="11">
                  <c:v>25</c:v>
                </c:pt>
                <c:pt idx="12">
                  <c:v>25.2</c:v>
                </c:pt>
                <c:pt idx="13">
                  <c:v>25.4</c:v>
                </c:pt>
                <c:pt idx="14">
                  <c:v>25.6</c:v>
                </c:pt>
                <c:pt idx="15">
                  <c:v>25.8</c:v>
                </c:pt>
                <c:pt idx="16">
                  <c:v>26</c:v>
                </c:pt>
                <c:pt idx="17">
                  <c:v>26.2</c:v>
                </c:pt>
                <c:pt idx="18">
                  <c:v>26.4</c:v>
                </c:pt>
                <c:pt idx="19">
                  <c:v>26.6</c:v>
                </c:pt>
                <c:pt idx="20">
                  <c:v>26.8</c:v>
                </c:pt>
                <c:pt idx="21">
                  <c:v>27</c:v>
                </c:pt>
                <c:pt idx="22">
                  <c:v>27.2</c:v>
                </c:pt>
                <c:pt idx="23">
                  <c:v>27.4</c:v>
                </c:pt>
                <c:pt idx="24">
                  <c:v>27.6</c:v>
                </c:pt>
                <c:pt idx="25">
                  <c:v>27.8</c:v>
                </c:pt>
                <c:pt idx="26">
                  <c:v>28</c:v>
                </c:pt>
                <c:pt idx="27">
                  <c:v>28.2</c:v>
                </c:pt>
                <c:pt idx="28">
                  <c:v>28.4</c:v>
                </c:pt>
                <c:pt idx="29">
                  <c:v>28.6</c:v>
                </c:pt>
                <c:pt idx="30">
                  <c:v>28.8</c:v>
                </c:pt>
                <c:pt idx="31">
                  <c:v>29</c:v>
                </c:pt>
                <c:pt idx="32">
                  <c:v>29.2</c:v>
                </c:pt>
                <c:pt idx="33">
                  <c:v>29.4</c:v>
                </c:pt>
                <c:pt idx="34">
                  <c:v>29.6</c:v>
                </c:pt>
                <c:pt idx="35">
                  <c:v>29.8</c:v>
                </c:pt>
                <c:pt idx="36">
                  <c:v>30</c:v>
                </c:pt>
                <c:pt idx="37">
                  <c:v>30.2</c:v>
                </c:pt>
                <c:pt idx="38">
                  <c:v>30.4</c:v>
                </c:pt>
                <c:pt idx="39">
                  <c:v>30.6</c:v>
                </c:pt>
                <c:pt idx="40">
                  <c:v>30.8</c:v>
                </c:pt>
                <c:pt idx="41">
                  <c:v>31</c:v>
                </c:pt>
                <c:pt idx="42">
                  <c:v>31.2</c:v>
                </c:pt>
                <c:pt idx="43">
                  <c:v>31.4</c:v>
                </c:pt>
                <c:pt idx="44">
                  <c:v>31.6</c:v>
                </c:pt>
                <c:pt idx="45">
                  <c:v>31.8</c:v>
                </c:pt>
                <c:pt idx="46">
                  <c:v>32</c:v>
                </c:pt>
                <c:pt idx="47">
                  <c:v>32.200000000000003</c:v>
                </c:pt>
                <c:pt idx="48">
                  <c:v>32.4</c:v>
                </c:pt>
                <c:pt idx="49">
                  <c:v>32.6</c:v>
                </c:pt>
                <c:pt idx="50">
                  <c:v>32.799999999999997</c:v>
                </c:pt>
                <c:pt idx="51">
                  <c:v>33</c:v>
                </c:pt>
                <c:pt idx="52">
                  <c:v>33.200000000000003</c:v>
                </c:pt>
                <c:pt idx="53">
                  <c:v>33.4</c:v>
                </c:pt>
                <c:pt idx="54">
                  <c:v>33.6</c:v>
                </c:pt>
                <c:pt idx="55">
                  <c:v>33.799999999999997</c:v>
                </c:pt>
                <c:pt idx="56">
                  <c:v>34</c:v>
                </c:pt>
                <c:pt idx="57">
                  <c:v>34.200000000000003</c:v>
                </c:pt>
                <c:pt idx="58">
                  <c:v>34.4</c:v>
                </c:pt>
                <c:pt idx="59">
                  <c:v>34.6</c:v>
                </c:pt>
                <c:pt idx="60">
                  <c:v>34.799999999999997</c:v>
                </c:pt>
                <c:pt idx="61">
                  <c:v>35</c:v>
                </c:pt>
                <c:pt idx="62">
                  <c:v>35.200000000000003</c:v>
                </c:pt>
                <c:pt idx="63">
                  <c:v>35.4</c:v>
                </c:pt>
                <c:pt idx="64">
                  <c:v>35.6</c:v>
                </c:pt>
                <c:pt idx="65">
                  <c:v>35.799999999999997</c:v>
                </c:pt>
                <c:pt idx="66">
                  <c:v>36</c:v>
                </c:pt>
                <c:pt idx="67">
                  <c:v>36.200000000000003</c:v>
                </c:pt>
                <c:pt idx="68">
                  <c:v>36.4</c:v>
                </c:pt>
                <c:pt idx="69">
                  <c:v>36.6</c:v>
                </c:pt>
                <c:pt idx="70">
                  <c:v>36.799999999999997</c:v>
                </c:pt>
                <c:pt idx="71">
                  <c:v>37</c:v>
                </c:pt>
                <c:pt idx="72">
                  <c:v>37.200000000000003</c:v>
                </c:pt>
                <c:pt idx="73">
                  <c:v>37.4</c:v>
                </c:pt>
                <c:pt idx="74">
                  <c:v>37.6</c:v>
                </c:pt>
                <c:pt idx="75">
                  <c:v>37.799999999999997</c:v>
                </c:pt>
                <c:pt idx="76">
                  <c:v>38</c:v>
                </c:pt>
                <c:pt idx="77">
                  <c:v>38.200000000000003</c:v>
                </c:pt>
                <c:pt idx="78">
                  <c:v>38.4</c:v>
                </c:pt>
                <c:pt idx="79">
                  <c:v>38.6</c:v>
                </c:pt>
                <c:pt idx="80">
                  <c:v>38.799999999999997</c:v>
                </c:pt>
                <c:pt idx="81">
                  <c:v>39</c:v>
                </c:pt>
                <c:pt idx="82">
                  <c:v>39.200000000000003</c:v>
                </c:pt>
                <c:pt idx="83">
                  <c:v>39.4</c:v>
                </c:pt>
                <c:pt idx="84">
                  <c:v>39.6</c:v>
                </c:pt>
                <c:pt idx="85">
                  <c:v>39.799999999999997</c:v>
                </c:pt>
              </c:numCache>
            </c:numRef>
          </c:xVal>
          <c:yVal>
            <c:numRef>
              <c:f>Sheet4!$E$3:$E$88</c:f>
              <c:numCache>
                <c:formatCode>General</c:formatCode>
                <c:ptCount val="86"/>
                <c:pt idx="0">
                  <c:v>-212.15799999999999</c:v>
                </c:pt>
                <c:pt idx="1">
                  <c:v>-176.67500000000001</c:v>
                </c:pt>
                <c:pt idx="2">
                  <c:v>-147.14500000000001</c:v>
                </c:pt>
                <c:pt idx="3">
                  <c:v>-122.56699999999999</c:v>
                </c:pt>
                <c:pt idx="4">
                  <c:v>-102.104</c:v>
                </c:pt>
                <c:pt idx="5">
                  <c:v>-85.063400000000001</c:v>
                </c:pt>
                <c:pt idx="6">
                  <c:v>-70.866100000000003</c:v>
                </c:pt>
                <c:pt idx="7">
                  <c:v>-59.031799999999997</c:v>
                </c:pt>
                <c:pt idx="8">
                  <c:v>-49.161000000000001</c:v>
                </c:pt>
                <c:pt idx="9">
                  <c:v>-40.921300000000002</c:v>
                </c:pt>
                <c:pt idx="10">
                  <c:v>-34.036999999999999</c:v>
                </c:pt>
                <c:pt idx="11">
                  <c:v>-28.2788</c:v>
                </c:pt>
                <c:pt idx="12">
                  <c:v>-23.456499999999998</c:v>
                </c:pt>
                <c:pt idx="13">
                  <c:v>-19.412099999999999</c:v>
                </c:pt>
                <c:pt idx="14">
                  <c:v>-16.014600000000002</c:v>
                </c:pt>
                <c:pt idx="15">
                  <c:v>-13.155200000000001</c:v>
                </c:pt>
                <c:pt idx="16">
                  <c:v>-10.743399999999999</c:v>
                </c:pt>
                <c:pt idx="17">
                  <c:v>-8.7042999999999999</c:v>
                </c:pt>
                <c:pt idx="18">
                  <c:v>-6.9756200000000002</c:v>
                </c:pt>
                <c:pt idx="19">
                  <c:v>-5.5056900000000004</c:v>
                </c:pt>
                <c:pt idx="20">
                  <c:v>-4.2516499999999997</c:v>
                </c:pt>
                <c:pt idx="21">
                  <c:v>-3.1779600000000001</c:v>
                </c:pt>
                <c:pt idx="22">
                  <c:v>-2.2552699999999999</c:v>
                </c:pt>
                <c:pt idx="23">
                  <c:v>-1.4593100000000001</c:v>
                </c:pt>
                <c:pt idx="24">
                  <c:v>-0.77007999999999999</c:v>
                </c:pt>
                <c:pt idx="25">
                  <c:v>-0.17105600000000001</c:v>
                </c:pt>
                <c:pt idx="26">
                  <c:v>0.351489</c:v>
                </c:pt>
                <c:pt idx="27">
                  <c:v>0.80901400000000001</c:v>
                </c:pt>
                <c:pt idx="28">
                  <c:v>1.21116</c:v>
                </c:pt>
                <c:pt idx="29">
                  <c:v>1.5660499999999999</c:v>
                </c:pt>
                <c:pt idx="30">
                  <c:v>1.8806099999999999</c:v>
                </c:pt>
                <c:pt idx="31">
                  <c:v>2.1606999999999998</c:v>
                </c:pt>
                <c:pt idx="32">
                  <c:v>2.4113099999999998</c:v>
                </c:pt>
                <c:pt idx="33">
                  <c:v>2.6366900000000002</c:v>
                </c:pt>
                <c:pt idx="34">
                  <c:v>2.8404400000000001</c:v>
                </c:pt>
                <c:pt idx="35">
                  <c:v>3.0256500000000002</c:v>
                </c:pt>
                <c:pt idx="36">
                  <c:v>3.1949299999999998</c:v>
                </c:pt>
                <c:pt idx="37">
                  <c:v>3.3504800000000001</c:v>
                </c:pt>
                <c:pt idx="38">
                  <c:v>3.4942099999999998</c:v>
                </c:pt>
                <c:pt idx="39">
                  <c:v>3.6277300000000001</c:v>
                </c:pt>
                <c:pt idx="40">
                  <c:v>3.7524000000000002</c:v>
                </c:pt>
                <c:pt idx="41">
                  <c:v>3.8694099999999998</c:v>
                </c:pt>
                <c:pt idx="42">
                  <c:v>3.9797600000000002</c:v>
                </c:pt>
                <c:pt idx="43">
                  <c:v>4.0843100000000003</c:v>
                </c:pt>
                <c:pt idx="44">
                  <c:v>4.1837999999999997</c:v>
                </c:pt>
                <c:pt idx="45">
                  <c:v>4.27888</c:v>
                </c:pt>
                <c:pt idx="46">
                  <c:v>4.3745700000000003</c:v>
                </c:pt>
                <c:pt idx="47">
                  <c:v>4.4658600000000002</c:v>
                </c:pt>
                <c:pt idx="48">
                  <c:v>4.5534299999999996</c:v>
                </c:pt>
                <c:pt idx="49">
                  <c:v>4.6378399999999997</c:v>
                </c:pt>
                <c:pt idx="50">
                  <c:v>4.7195200000000002</c:v>
                </c:pt>
                <c:pt idx="51">
                  <c:v>4.7988600000000003</c:v>
                </c:pt>
                <c:pt idx="52">
                  <c:v>4.8761599999999996</c:v>
                </c:pt>
                <c:pt idx="53">
                  <c:v>4.9516999999999998</c:v>
                </c:pt>
                <c:pt idx="54">
                  <c:v>5.02569</c:v>
                </c:pt>
                <c:pt idx="55">
                  <c:v>5.0983299999999998</c:v>
                </c:pt>
                <c:pt idx="56">
                  <c:v>5.1698000000000004</c:v>
                </c:pt>
                <c:pt idx="57">
                  <c:v>5.2402300000000004</c:v>
                </c:pt>
                <c:pt idx="58">
                  <c:v>5.3097599999999998</c:v>
                </c:pt>
                <c:pt idx="59">
                  <c:v>5.3784900000000002</c:v>
                </c:pt>
                <c:pt idx="60">
                  <c:v>5.4465199999999996</c:v>
                </c:pt>
                <c:pt idx="61">
                  <c:v>5.5139399999999998</c:v>
                </c:pt>
                <c:pt idx="62">
                  <c:v>5.5808200000000001</c:v>
                </c:pt>
                <c:pt idx="63">
                  <c:v>5.6472300000000004</c:v>
                </c:pt>
                <c:pt idx="64">
                  <c:v>5.7132300000000003</c:v>
                </c:pt>
                <c:pt idx="65">
                  <c:v>5.7788500000000003</c:v>
                </c:pt>
                <c:pt idx="66">
                  <c:v>5.8441599999999996</c:v>
                </c:pt>
                <c:pt idx="67">
                  <c:v>5.9091800000000001</c:v>
                </c:pt>
                <c:pt idx="68">
                  <c:v>5.9739599999999999</c:v>
                </c:pt>
                <c:pt idx="69">
                  <c:v>6.0385099999999996</c:v>
                </c:pt>
                <c:pt idx="70">
                  <c:v>6.1028799999999999</c:v>
                </c:pt>
                <c:pt idx="71">
                  <c:v>6.1670800000000003</c:v>
                </c:pt>
                <c:pt idx="72">
                  <c:v>6.2311399999999999</c:v>
                </c:pt>
                <c:pt idx="73">
                  <c:v>6.2950600000000003</c:v>
                </c:pt>
                <c:pt idx="74">
                  <c:v>6.3588699999999996</c:v>
                </c:pt>
                <c:pt idx="75">
                  <c:v>6.4225899999999996</c:v>
                </c:pt>
                <c:pt idx="76">
                  <c:v>6.4862099999999998</c:v>
                </c:pt>
                <c:pt idx="77">
                  <c:v>6.54976</c:v>
                </c:pt>
                <c:pt idx="78">
                  <c:v>6.6132499999999999</c:v>
                </c:pt>
                <c:pt idx="79">
                  <c:v>6.6766800000000002</c:v>
                </c:pt>
                <c:pt idx="80">
                  <c:v>6.7400500000000001</c:v>
                </c:pt>
                <c:pt idx="81">
                  <c:v>6.8033799999999998</c:v>
                </c:pt>
                <c:pt idx="82">
                  <c:v>6.8666799999999997</c:v>
                </c:pt>
                <c:pt idx="83">
                  <c:v>6.9299400000000002</c:v>
                </c:pt>
                <c:pt idx="84">
                  <c:v>6.9931700000000001</c:v>
                </c:pt>
                <c:pt idx="85">
                  <c:v>7.0563799999999999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Sheet4!$F$2</c:f>
              <c:strCache>
                <c:ptCount val="1"/>
                <c:pt idx="0">
                  <c:v>9</c:v>
                </c:pt>
              </c:strCache>
            </c:strRef>
          </c:tx>
          <c:marker>
            <c:symbol val="none"/>
          </c:marker>
          <c:xVal>
            <c:numRef>
              <c:f>Sheet4!$A$3:$A$88</c:f>
              <c:numCache>
                <c:formatCode>General</c:formatCode>
                <c:ptCount val="86"/>
                <c:pt idx="0">
                  <c:v>22.8</c:v>
                </c:pt>
                <c:pt idx="1">
                  <c:v>23</c:v>
                </c:pt>
                <c:pt idx="2">
                  <c:v>23.2</c:v>
                </c:pt>
                <c:pt idx="3">
                  <c:v>23.4</c:v>
                </c:pt>
                <c:pt idx="4">
                  <c:v>23.6</c:v>
                </c:pt>
                <c:pt idx="5">
                  <c:v>23.8</c:v>
                </c:pt>
                <c:pt idx="6">
                  <c:v>24</c:v>
                </c:pt>
                <c:pt idx="7">
                  <c:v>24.2</c:v>
                </c:pt>
                <c:pt idx="8">
                  <c:v>24.4</c:v>
                </c:pt>
                <c:pt idx="9">
                  <c:v>24.6</c:v>
                </c:pt>
                <c:pt idx="10">
                  <c:v>24.8</c:v>
                </c:pt>
                <c:pt idx="11">
                  <c:v>25</c:v>
                </c:pt>
                <c:pt idx="12">
                  <c:v>25.2</c:v>
                </c:pt>
                <c:pt idx="13">
                  <c:v>25.4</c:v>
                </c:pt>
                <c:pt idx="14">
                  <c:v>25.6</c:v>
                </c:pt>
                <c:pt idx="15">
                  <c:v>25.8</c:v>
                </c:pt>
                <c:pt idx="16">
                  <c:v>26</c:v>
                </c:pt>
                <c:pt idx="17">
                  <c:v>26.2</c:v>
                </c:pt>
                <c:pt idx="18">
                  <c:v>26.4</c:v>
                </c:pt>
                <c:pt idx="19">
                  <c:v>26.6</c:v>
                </c:pt>
                <c:pt idx="20">
                  <c:v>26.8</c:v>
                </c:pt>
                <c:pt idx="21">
                  <c:v>27</c:v>
                </c:pt>
                <c:pt idx="22">
                  <c:v>27.2</c:v>
                </c:pt>
                <c:pt idx="23">
                  <c:v>27.4</c:v>
                </c:pt>
                <c:pt idx="24">
                  <c:v>27.6</c:v>
                </c:pt>
                <c:pt idx="25">
                  <c:v>27.8</c:v>
                </c:pt>
                <c:pt idx="26">
                  <c:v>28</c:v>
                </c:pt>
                <c:pt idx="27">
                  <c:v>28.2</c:v>
                </c:pt>
                <c:pt idx="28">
                  <c:v>28.4</c:v>
                </c:pt>
                <c:pt idx="29">
                  <c:v>28.6</c:v>
                </c:pt>
                <c:pt idx="30">
                  <c:v>28.8</c:v>
                </c:pt>
                <c:pt idx="31">
                  <c:v>29</c:v>
                </c:pt>
                <c:pt idx="32">
                  <c:v>29.2</c:v>
                </c:pt>
                <c:pt idx="33">
                  <c:v>29.4</c:v>
                </c:pt>
                <c:pt idx="34">
                  <c:v>29.6</c:v>
                </c:pt>
                <c:pt idx="35">
                  <c:v>29.8</c:v>
                </c:pt>
                <c:pt idx="36">
                  <c:v>30</c:v>
                </c:pt>
                <c:pt idx="37">
                  <c:v>30.2</c:v>
                </c:pt>
                <c:pt idx="38">
                  <c:v>30.4</c:v>
                </c:pt>
                <c:pt idx="39">
                  <c:v>30.6</c:v>
                </c:pt>
                <c:pt idx="40">
                  <c:v>30.8</c:v>
                </c:pt>
                <c:pt idx="41">
                  <c:v>31</c:v>
                </c:pt>
                <c:pt idx="42">
                  <c:v>31.2</c:v>
                </c:pt>
                <c:pt idx="43">
                  <c:v>31.4</c:v>
                </c:pt>
                <c:pt idx="44">
                  <c:v>31.6</c:v>
                </c:pt>
                <c:pt idx="45">
                  <c:v>31.8</c:v>
                </c:pt>
                <c:pt idx="46">
                  <c:v>32</c:v>
                </c:pt>
                <c:pt idx="47">
                  <c:v>32.200000000000003</c:v>
                </c:pt>
                <c:pt idx="48">
                  <c:v>32.4</c:v>
                </c:pt>
                <c:pt idx="49">
                  <c:v>32.6</c:v>
                </c:pt>
                <c:pt idx="50">
                  <c:v>32.799999999999997</c:v>
                </c:pt>
                <c:pt idx="51">
                  <c:v>33</c:v>
                </c:pt>
                <c:pt idx="52">
                  <c:v>33.200000000000003</c:v>
                </c:pt>
                <c:pt idx="53">
                  <c:v>33.4</c:v>
                </c:pt>
                <c:pt idx="54">
                  <c:v>33.6</c:v>
                </c:pt>
                <c:pt idx="55">
                  <c:v>33.799999999999997</c:v>
                </c:pt>
                <c:pt idx="56">
                  <c:v>34</c:v>
                </c:pt>
                <c:pt idx="57">
                  <c:v>34.200000000000003</c:v>
                </c:pt>
                <c:pt idx="58">
                  <c:v>34.4</c:v>
                </c:pt>
                <c:pt idx="59">
                  <c:v>34.6</c:v>
                </c:pt>
                <c:pt idx="60">
                  <c:v>34.799999999999997</c:v>
                </c:pt>
                <c:pt idx="61">
                  <c:v>35</c:v>
                </c:pt>
                <c:pt idx="62">
                  <c:v>35.200000000000003</c:v>
                </c:pt>
                <c:pt idx="63">
                  <c:v>35.4</c:v>
                </c:pt>
                <c:pt idx="64">
                  <c:v>35.6</c:v>
                </c:pt>
                <c:pt idx="65">
                  <c:v>35.799999999999997</c:v>
                </c:pt>
                <c:pt idx="66">
                  <c:v>36</c:v>
                </c:pt>
                <c:pt idx="67">
                  <c:v>36.200000000000003</c:v>
                </c:pt>
                <c:pt idx="68">
                  <c:v>36.4</c:v>
                </c:pt>
                <c:pt idx="69">
                  <c:v>36.6</c:v>
                </c:pt>
                <c:pt idx="70">
                  <c:v>36.799999999999997</c:v>
                </c:pt>
                <c:pt idx="71">
                  <c:v>37</c:v>
                </c:pt>
                <c:pt idx="72">
                  <c:v>37.200000000000003</c:v>
                </c:pt>
                <c:pt idx="73">
                  <c:v>37.4</c:v>
                </c:pt>
                <c:pt idx="74">
                  <c:v>37.6</c:v>
                </c:pt>
                <c:pt idx="75">
                  <c:v>37.799999999999997</c:v>
                </c:pt>
                <c:pt idx="76">
                  <c:v>38</c:v>
                </c:pt>
                <c:pt idx="77">
                  <c:v>38.200000000000003</c:v>
                </c:pt>
                <c:pt idx="78">
                  <c:v>38.4</c:v>
                </c:pt>
                <c:pt idx="79">
                  <c:v>38.6</c:v>
                </c:pt>
                <c:pt idx="80">
                  <c:v>38.799999999999997</c:v>
                </c:pt>
                <c:pt idx="81">
                  <c:v>39</c:v>
                </c:pt>
                <c:pt idx="82">
                  <c:v>39.200000000000003</c:v>
                </c:pt>
                <c:pt idx="83">
                  <c:v>39.4</c:v>
                </c:pt>
                <c:pt idx="84">
                  <c:v>39.6</c:v>
                </c:pt>
                <c:pt idx="85">
                  <c:v>39.799999999999997</c:v>
                </c:pt>
              </c:numCache>
            </c:numRef>
          </c:xVal>
          <c:yVal>
            <c:numRef>
              <c:f>Sheet4!$F$3:$F$88</c:f>
              <c:numCache>
                <c:formatCode>General</c:formatCode>
                <c:ptCount val="86"/>
                <c:pt idx="1">
                  <c:v>-283.18099999999998</c:v>
                </c:pt>
                <c:pt idx="2">
                  <c:v>-235.78299999999999</c:v>
                </c:pt>
                <c:pt idx="3">
                  <c:v>-196.345</c:v>
                </c:pt>
                <c:pt idx="4">
                  <c:v>-163.52799999999999</c:v>
                </c:pt>
                <c:pt idx="5">
                  <c:v>-136.21600000000001</c:v>
                </c:pt>
                <c:pt idx="6">
                  <c:v>-113.48</c:v>
                </c:pt>
                <c:pt idx="7">
                  <c:v>-94.549000000000007</c:v>
                </c:pt>
                <c:pt idx="8">
                  <c:v>-78.780199999999994</c:v>
                </c:pt>
                <c:pt idx="9">
                  <c:v>-65.639300000000006</c:v>
                </c:pt>
                <c:pt idx="10">
                  <c:v>-54.682000000000002</c:v>
                </c:pt>
                <c:pt idx="11">
                  <c:v>-45.539000000000001</c:v>
                </c:pt>
                <c:pt idx="12">
                  <c:v>-37.903399999999998</c:v>
                </c:pt>
                <c:pt idx="13">
                  <c:v>-31.520299999999999</c:v>
                </c:pt>
                <c:pt idx="14">
                  <c:v>-26.178100000000001</c:v>
                </c:pt>
                <c:pt idx="15">
                  <c:v>-21.7012</c:v>
                </c:pt>
                <c:pt idx="16">
                  <c:v>-17.9436</c:v>
                </c:pt>
                <c:pt idx="17">
                  <c:v>-14.7843</c:v>
                </c:pt>
                <c:pt idx="18">
                  <c:v>-12.1228</c:v>
                </c:pt>
                <c:pt idx="19">
                  <c:v>-9.8754899999999992</c:v>
                </c:pt>
                <c:pt idx="20">
                  <c:v>-7.9731899999999998</c:v>
                </c:pt>
                <c:pt idx="21">
                  <c:v>-6.3583400000000001</c:v>
                </c:pt>
                <c:pt idx="22">
                  <c:v>-4.9832099999999997</c:v>
                </c:pt>
                <c:pt idx="23">
                  <c:v>-3.8082199999999999</c:v>
                </c:pt>
                <c:pt idx="24">
                  <c:v>-2.80064</c:v>
                </c:pt>
                <c:pt idx="25">
                  <c:v>-1.9334499999999999</c:v>
                </c:pt>
                <c:pt idx="26">
                  <c:v>-1.18432</c:v>
                </c:pt>
                <c:pt idx="27">
                  <c:v>-0.53482700000000005</c:v>
                </c:pt>
                <c:pt idx="28">
                  <c:v>3.0314600000000001E-2</c:v>
                </c:pt>
                <c:pt idx="29">
                  <c:v>0.523864</c:v>
                </c:pt>
                <c:pt idx="30">
                  <c:v>0.95652700000000002</c:v>
                </c:pt>
                <c:pt idx="31">
                  <c:v>1.33734</c:v>
                </c:pt>
                <c:pt idx="32">
                  <c:v>1.67395</c:v>
                </c:pt>
                <c:pt idx="33">
                  <c:v>1.97285</c:v>
                </c:pt>
                <c:pt idx="34">
                  <c:v>2.23956</c:v>
                </c:pt>
                <c:pt idx="35">
                  <c:v>2.4787599999999999</c:v>
                </c:pt>
                <c:pt idx="36">
                  <c:v>2.69442</c:v>
                </c:pt>
                <c:pt idx="37">
                  <c:v>2.88992</c:v>
                </c:pt>
                <c:pt idx="38">
                  <c:v>3.06812</c:v>
                </c:pt>
                <c:pt idx="39">
                  <c:v>3.2314699999999998</c:v>
                </c:pt>
                <c:pt idx="40">
                  <c:v>3.3820299999999999</c:v>
                </c:pt>
                <c:pt idx="41">
                  <c:v>3.52156</c:v>
                </c:pt>
                <c:pt idx="42">
                  <c:v>3.6515499999999999</c:v>
                </c:pt>
                <c:pt idx="43">
                  <c:v>3.7732899999999998</c:v>
                </c:pt>
                <c:pt idx="44">
                  <c:v>3.8878699999999999</c:v>
                </c:pt>
                <c:pt idx="45">
                  <c:v>3.9962200000000001</c:v>
                </c:pt>
                <c:pt idx="46">
                  <c:v>4.1041699999999999</c:v>
                </c:pt>
                <c:pt idx="47">
                  <c:v>4.2061200000000003</c:v>
                </c:pt>
                <c:pt idx="48">
                  <c:v>4.3030299999999997</c:v>
                </c:pt>
                <c:pt idx="49">
                  <c:v>4.39567</c:v>
                </c:pt>
                <c:pt idx="50">
                  <c:v>4.4846599999999999</c:v>
                </c:pt>
                <c:pt idx="51">
                  <c:v>4.5705200000000001</c:v>
                </c:pt>
                <c:pt idx="52">
                  <c:v>4.6536600000000004</c:v>
                </c:pt>
                <c:pt idx="53">
                  <c:v>4.7344400000000002</c:v>
                </c:pt>
                <c:pt idx="54">
                  <c:v>4.8131700000000004</c:v>
                </c:pt>
                <c:pt idx="55">
                  <c:v>4.89011</c:v>
                </c:pt>
                <c:pt idx="56">
                  <c:v>4.96549</c:v>
                </c:pt>
                <c:pt idx="57">
                  <c:v>5.0395000000000003</c:v>
                </c:pt>
                <c:pt idx="58">
                  <c:v>5.1123099999999999</c:v>
                </c:pt>
                <c:pt idx="59">
                  <c:v>5.1840700000000002</c:v>
                </c:pt>
                <c:pt idx="60">
                  <c:v>5.2549000000000001</c:v>
                </c:pt>
                <c:pt idx="61">
                  <c:v>5.3249199999999997</c:v>
                </c:pt>
                <c:pt idx="62">
                  <c:v>5.3942199999999998</c:v>
                </c:pt>
                <c:pt idx="63">
                  <c:v>5.4629000000000003</c:v>
                </c:pt>
                <c:pt idx="64">
                  <c:v>5.5310300000000003</c:v>
                </c:pt>
                <c:pt idx="65">
                  <c:v>5.5986700000000003</c:v>
                </c:pt>
                <c:pt idx="66">
                  <c:v>5.6658799999999996</c:v>
                </c:pt>
                <c:pt idx="67">
                  <c:v>5.7327199999999996</c:v>
                </c:pt>
                <c:pt idx="68">
                  <c:v>5.7992400000000002</c:v>
                </c:pt>
                <c:pt idx="69">
                  <c:v>5.8654599999999997</c:v>
                </c:pt>
                <c:pt idx="70">
                  <c:v>5.9314400000000003</c:v>
                </c:pt>
                <c:pt idx="71">
                  <c:v>5.9971899999999998</c:v>
                </c:pt>
                <c:pt idx="72">
                  <c:v>6.0627399999999998</c:v>
                </c:pt>
                <c:pt idx="73">
                  <c:v>6.1281299999999996</c:v>
                </c:pt>
                <c:pt idx="74">
                  <c:v>6.1933600000000002</c:v>
                </c:pt>
                <c:pt idx="75">
                  <c:v>6.2584600000000004</c:v>
                </c:pt>
                <c:pt idx="76">
                  <c:v>6.3234500000000002</c:v>
                </c:pt>
                <c:pt idx="77">
                  <c:v>6.3883400000000004</c:v>
                </c:pt>
                <c:pt idx="78">
                  <c:v>6.4531499999999999</c:v>
                </c:pt>
                <c:pt idx="79">
                  <c:v>6.5178700000000003</c:v>
                </c:pt>
                <c:pt idx="80">
                  <c:v>6.5825300000000002</c:v>
                </c:pt>
                <c:pt idx="81">
                  <c:v>6.6471299999999998</c:v>
                </c:pt>
                <c:pt idx="82">
                  <c:v>6.7116800000000003</c:v>
                </c:pt>
                <c:pt idx="83">
                  <c:v>6.7761800000000001</c:v>
                </c:pt>
                <c:pt idx="84">
                  <c:v>6.8406500000000001</c:v>
                </c:pt>
                <c:pt idx="85">
                  <c:v>6.9050799999999999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Sheet4!$G$2</c:f>
              <c:strCache>
                <c:ptCount val="1"/>
                <c:pt idx="0">
                  <c:v>10</c:v>
                </c:pt>
              </c:strCache>
            </c:strRef>
          </c:tx>
          <c:marker>
            <c:symbol val="none"/>
          </c:marker>
          <c:xVal>
            <c:numRef>
              <c:f>Sheet4!$A$3:$A$88</c:f>
              <c:numCache>
                <c:formatCode>General</c:formatCode>
                <c:ptCount val="86"/>
                <c:pt idx="0">
                  <c:v>22.8</c:v>
                </c:pt>
                <c:pt idx="1">
                  <c:v>23</c:v>
                </c:pt>
                <c:pt idx="2">
                  <c:v>23.2</c:v>
                </c:pt>
                <c:pt idx="3">
                  <c:v>23.4</c:v>
                </c:pt>
                <c:pt idx="4">
                  <c:v>23.6</c:v>
                </c:pt>
                <c:pt idx="5">
                  <c:v>23.8</c:v>
                </c:pt>
                <c:pt idx="6">
                  <c:v>24</c:v>
                </c:pt>
                <c:pt idx="7">
                  <c:v>24.2</c:v>
                </c:pt>
                <c:pt idx="8">
                  <c:v>24.4</c:v>
                </c:pt>
                <c:pt idx="9">
                  <c:v>24.6</c:v>
                </c:pt>
                <c:pt idx="10">
                  <c:v>24.8</c:v>
                </c:pt>
                <c:pt idx="11">
                  <c:v>25</c:v>
                </c:pt>
                <c:pt idx="12">
                  <c:v>25.2</c:v>
                </c:pt>
                <c:pt idx="13">
                  <c:v>25.4</c:v>
                </c:pt>
                <c:pt idx="14">
                  <c:v>25.6</c:v>
                </c:pt>
                <c:pt idx="15">
                  <c:v>25.8</c:v>
                </c:pt>
                <c:pt idx="16">
                  <c:v>26</c:v>
                </c:pt>
                <c:pt idx="17">
                  <c:v>26.2</c:v>
                </c:pt>
                <c:pt idx="18">
                  <c:v>26.4</c:v>
                </c:pt>
                <c:pt idx="19">
                  <c:v>26.6</c:v>
                </c:pt>
                <c:pt idx="20">
                  <c:v>26.8</c:v>
                </c:pt>
                <c:pt idx="21">
                  <c:v>27</c:v>
                </c:pt>
                <c:pt idx="22">
                  <c:v>27.2</c:v>
                </c:pt>
                <c:pt idx="23">
                  <c:v>27.4</c:v>
                </c:pt>
                <c:pt idx="24">
                  <c:v>27.6</c:v>
                </c:pt>
                <c:pt idx="25">
                  <c:v>27.8</c:v>
                </c:pt>
                <c:pt idx="26">
                  <c:v>28</c:v>
                </c:pt>
                <c:pt idx="27">
                  <c:v>28.2</c:v>
                </c:pt>
                <c:pt idx="28">
                  <c:v>28.4</c:v>
                </c:pt>
                <c:pt idx="29">
                  <c:v>28.6</c:v>
                </c:pt>
                <c:pt idx="30">
                  <c:v>28.8</c:v>
                </c:pt>
                <c:pt idx="31">
                  <c:v>29</c:v>
                </c:pt>
                <c:pt idx="32">
                  <c:v>29.2</c:v>
                </c:pt>
                <c:pt idx="33">
                  <c:v>29.4</c:v>
                </c:pt>
                <c:pt idx="34">
                  <c:v>29.6</c:v>
                </c:pt>
                <c:pt idx="35">
                  <c:v>29.8</c:v>
                </c:pt>
                <c:pt idx="36">
                  <c:v>30</c:v>
                </c:pt>
                <c:pt idx="37">
                  <c:v>30.2</c:v>
                </c:pt>
                <c:pt idx="38">
                  <c:v>30.4</c:v>
                </c:pt>
                <c:pt idx="39">
                  <c:v>30.6</c:v>
                </c:pt>
                <c:pt idx="40">
                  <c:v>30.8</c:v>
                </c:pt>
                <c:pt idx="41">
                  <c:v>31</c:v>
                </c:pt>
                <c:pt idx="42">
                  <c:v>31.2</c:v>
                </c:pt>
                <c:pt idx="43">
                  <c:v>31.4</c:v>
                </c:pt>
                <c:pt idx="44">
                  <c:v>31.6</c:v>
                </c:pt>
                <c:pt idx="45">
                  <c:v>31.8</c:v>
                </c:pt>
                <c:pt idx="46">
                  <c:v>32</c:v>
                </c:pt>
                <c:pt idx="47">
                  <c:v>32.200000000000003</c:v>
                </c:pt>
                <c:pt idx="48">
                  <c:v>32.4</c:v>
                </c:pt>
                <c:pt idx="49">
                  <c:v>32.6</c:v>
                </c:pt>
                <c:pt idx="50">
                  <c:v>32.799999999999997</c:v>
                </c:pt>
                <c:pt idx="51">
                  <c:v>33</c:v>
                </c:pt>
                <c:pt idx="52">
                  <c:v>33.200000000000003</c:v>
                </c:pt>
                <c:pt idx="53">
                  <c:v>33.4</c:v>
                </c:pt>
                <c:pt idx="54">
                  <c:v>33.6</c:v>
                </c:pt>
                <c:pt idx="55">
                  <c:v>33.799999999999997</c:v>
                </c:pt>
                <c:pt idx="56">
                  <c:v>34</c:v>
                </c:pt>
                <c:pt idx="57">
                  <c:v>34.200000000000003</c:v>
                </c:pt>
                <c:pt idx="58">
                  <c:v>34.4</c:v>
                </c:pt>
                <c:pt idx="59">
                  <c:v>34.6</c:v>
                </c:pt>
                <c:pt idx="60">
                  <c:v>34.799999999999997</c:v>
                </c:pt>
                <c:pt idx="61">
                  <c:v>35</c:v>
                </c:pt>
                <c:pt idx="62">
                  <c:v>35.200000000000003</c:v>
                </c:pt>
                <c:pt idx="63">
                  <c:v>35.4</c:v>
                </c:pt>
                <c:pt idx="64">
                  <c:v>35.6</c:v>
                </c:pt>
                <c:pt idx="65">
                  <c:v>35.799999999999997</c:v>
                </c:pt>
                <c:pt idx="66">
                  <c:v>36</c:v>
                </c:pt>
                <c:pt idx="67">
                  <c:v>36.200000000000003</c:v>
                </c:pt>
                <c:pt idx="68">
                  <c:v>36.4</c:v>
                </c:pt>
                <c:pt idx="69">
                  <c:v>36.6</c:v>
                </c:pt>
                <c:pt idx="70">
                  <c:v>36.799999999999997</c:v>
                </c:pt>
                <c:pt idx="71">
                  <c:v>37</c:v>
                </c:pt>
                <c:pt idx="72">
                  <c:v>37.200000000000003</c:v>
                </c:pt>
                <c:pt idx="73">
                  <c:v>37.4</c:v>
                </c:pt>
                <c:pt idx="74">
                  <c:v>37.6</c:v>
                </c:pt>
                <c:pt idx="75">
                  <c:v>37.799999999999997</c:v>
                </c:pt>
                <c:pt idx="76">
                  <c:v>38</c:v>
                </c:pt>
                <c:pt idx="77">
                  <c:v>38.200000000000003</c:v>
                </c:pt>
                <c:pt idx="78">
                  <c:v>38.4</c:v>
                </c:pt>
                <c:pt idx="79">
                  <c:v>38.6</c:v>
                </c:pt>
                <c:pt idx="80">
                  <c:v>38.799999999999997</c:v>
                </c:pt>
                <c:pt idx="81">
                  <c:v>39</c:v>
                </c:pt>
                <c:pt idx="82">
                  <c:v>39.200000000000003</c:v>
                </c:pt>
                <c:pt idx="83">
                  <c:v>39.4</c:v>
                </c:pt>
                <c:pt idx="84">
                  <c:v>39.6</c:v>
                </c:pt>
                <c:pt idx="85">
                  <c:v>39.799999999999997</c:v>
                </c:pt>
              </c:numCache>
            </c:numRef>
          </c:xVal>
          <c:yVal>
            <c:numRef>
              <c:f>Sheet4!$G$3:$G$88</c:f>
              <c:numCache>
                <c:formatCode>General</c:formatCode>
                <c:ptCount val="86"/>
                <c:pt idx="3">
                  <c:v>-305.50900000000001</c:v>
                </c:pt>
                <c:pt idx="4">
                  <c:v>-254.37200000000001</c:v>
                </c:pt>
                <c:pt idx="5">
                  <c:v>-211.82499999999999</c:v>
                </c:pt>
                <c:pt idx="6">
                  <c:v>-176.422</c:v>
                </c:pt>
                <c:pt idx="7">
                  <c:v>-146.959</c:v>
                </c:pt>
                <c:pt idx="8">
                  <c:v>-122.43600000000001</c:v>
                </c:pt>
                <c:pt idx="9">
                  <c:v>-102.018</c:v>
                </c:pt>
                <c:pt idx="10">
                  <c:v>-85.012500000000003</c:v>
                </c:pt>
                <c:pt idx="11">
                  <c:v>-70.843500000000006</c:v>
                </c:pt>
                <c:pt idx="12">
                  <c:v>-59.031300000000002</c:v>
                </c:pt>
                <c:pt idx="13">
                  <c:v>-49.177300000000002</c:v>
                </c:pt>
                <c:pt idx="14">
                  <c:v>-40.950299999999999</c:v>
                </c:pt>
                <c:pt idx="15">
                  <c:v>-34.075299999999999</c:v>
                </c:pt>
                <c:pt idx="16">
                  <c:v>-28.323799999999999</c:v>
                </c:pt>
                <c:pt idx="17">
                  <c:v>-23.5061</c:v>
                </c:pt>
                <c:pt idx="18">
                  <c:v>-19.465</c:v>
                </c:pt>
                <c:pt idx="19">
                  <c:v>-16.069500000000001</c:v>
                </c:pt>
                <c:pt idx="20">
                  <c:v>-13.2112</c:v>
                </c:pt>
                <c:pt idx="21">
                  <c:v>-10.799899999999999</c:v>
                </c:pt>
                <c:pt idx="22">
                  <c:v>-8.7608300000000003</c:v>
                </c:pt>
                <c:pt idx="23">
                  <c:v>-7.03179</c:v>
                </c:pt>
                <c:pt idx="24">
                  <c:v>-5.5612399999999997</c:v>
                </c:pt>
                <c:pt idx="25">
                  <c:v>-4.3064299999999998</c:v>
                </c:pt>
                <c:pt idx="26">
                  <c:v>-3.2320099999999998</c:v>
                </c:pt>
                <c:pt idx="27">
                  <c:v>-2.3087300000000002</c:v>
                </c:pt>
                <c:pt idx="28">
                  <c:v>-1.51248</c:v>
                </c:pt>
                <c:pt idx="29">
                  <c:v>-0.82333800000000001</c:v>
                </c:pt>
                <c:pt idx="30">
                  <c:v>-0.22476699999999999</c:v>
                </c:pt>
                <c:pt idx="31">
                  <c:v>0.297016</c:v>
                </c:pt>
                <c:pt idx="32">
                  <c:v>0.75357300000000005</c:v>
                </c:pt>
                <c:pt idx="33">
                  <c:v>1.15465</c:v>
                </c:pt>
                <c:pt idx="34">
                  <c:v>1.5085</c:v>
                </c:pt>
                <c:pt idx="35">
                  <c:v>1.8221000000000001</c:v>
                </c:pt>
                <c:pt idx="36">
                  <c:v>2.1013899999999999</c:v>
                </c:pt>
                <c:pt idx="37">
                  <c:v>2.3513899999999999</c:v>
                </c:pt>
                <c:pt idx="38">
                  <c:v>2.5763699999999998</c:v>
                </c:pt>
                <c:pt idx="39">
                  <c:v>2.7799399999999999</c:v>
                </c:pt>
                <c:pt idx="40">
                  <c:v>2.9651700000000001</c:v>
                </c:pt>
                <c:pt idx="41">
                  <c:v>3.1346599999999998</c:v>
                </c:pt>
                <c:pt idx="42">
                  <c:v>3.2906200000000001</c:v>
                </c:pt>
                <c:pt idx="43">
                  <c:v>3.43493</c:v>
                </c:pt>
                <c:pt idx="44">
                  <c:v>3.5691700000000002</c:v>
                </c:pt>
                <c:pt idx="45">
                  <c:v>3.6947100000000002</c:v>
                </c:pt>
                <c:pt idx="46">
                  <c:v>3.8184300000000002</c:v>
                </c:pt>
                <c:pt idx="47">
                  <c:v>3.9339499999999998</c:v>
                </c:pt>
                <c:pt idx="48">
                  <c:v>4.0426599999999997</c:v>
                </c:pt>
                <c:pt idx="49">
                  <c:v>4.1456499999999998</c:v>
                </c:pt>
                <c:pt idx="50">
                  <c:v>4.24376</c:v>
                </c:pt>
                <c:pt idx="51">
                  <c:v>4.3376900000000003</c:v>
                </c:pt>
                <c:pt idx="52">
                  <c:v>4.4280099999999996</c:v>
                </c:pt>
                <c:pt idx="53">
                  <c:v>4.5152200000000002</c:v>
                </c:pt>
                <c:pt idx="54">
                  <c:v>4.5997199999999996</c:v>
                </c:pt>
                <c:pt idx="55">
                  <c:v>4.6818499999999998</c:v>
                </c:pt>
                <c:pt idx="56">
                  <c:v>4.7619300000000004</c:v>
                </c:pt>
                <c:pt idx="57">
                  <c:v>4.8401899999999998</c:v>
                </c:pt>
                <c:pt idx="58">
                  <c:v>4.9168799999999999</c:v>
                </c:pt>
                <c:pt idx="59">
                  <c:v>4.9921800000000003</c:v>
                </c:pt>
                <c:pt idx="60">
                  <c:v>5.0662700000000003</c:v>
                </c:pt>
                <c:pt idx="61">
                  <c:v>5.1392800000000003</c:v>
                </c:pt>
                <c:pt idx="62">
                  <c:v>5.21136</c:v>
                </c:pt>
                <c:pt idx="63">
                  <c:v>5.2826199999999996</c:v>
                </c:pt>
                <c:pt idx="64">
                  <c:v>5.3531399999999998</c:v>
                </c:pt>
                <c:pt idx="65">
                  <c:v>5.4230400000000003</c:v>
                </c:pt>
                <c:pt idx="66">
                  <c:v>5.4923700000000002</c:v>
                </c:pt>
                <c:pt idx="67">
                  <c:v>5.56121</c:v>
                </c:pt>
                <c:pt idx="68">
                  <c:v>5.6296200000000001</c:v>
                </c:pt>
                <c:pt idx="69">
                  <c:v>5.6976500000000003</c:v>
                </c:pt>
                <c:pt idx="70">
                  <c:v>5.7653499999999998</c:v>
                </c:pt>
                <c:pt idx="71">
                  <c:v>5.8327499999999999</c:v>
                </c:pt>
                <c:pt idx="72">
                  <c:v>5.8998999999999997</c:v>
                </c:pt>
                <c:pt idx="73">
                  <c:v>5.9668299999999999</c:v>
                </c:pt>
                <c:pt idx="74">
                  <c:v>6.03355</c:v>
                </c:pt>
                <c:pt idx="75">
                  <c:v>6.1001099999999999</c:v>
                </c:pt>
                <c:pt idx="76">
                  <c:v>6.1665099999999997</c:v>
                </c:pt>
                <c:pt idx="77">
                  <c:v>6.2327899999999996</c:v>
                </c:pt>
                <c:pt idx="78">
                  <c:v>6.2989499999999996</c:v>
                </c:pt>
                <c:pt idx="79">
                  <c:v>6.3650000000000002</c:v>
                </c:pt>
                <c:pt idx="80">
                  <c:v>6.4309700000000003</c:v>
                </c:pt>
                <c:pt idx="81">
                  <c:v>6.4968700000000004</c:v>
                </c:pt>
                <c:pt idx="82">
                  <c:v>6.5626899999999999</c:v>
                </c:pt>
                <c:pt idx="83">
                  <c:v>6.6284599999999996</c:v>
                </c:pt>
                <c:pt idx="84">
                  <c:v>6.6941800000000002</c:v>
                </c:pt>
                <c:pt idx="85">
                  <c:v>6.7598500000000001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Sheet4!$H$2</c:f>
              <c:strCache>
                <c:ptCount val="1"/>
                <c:pt idx="0">
                  <c:v>11</c:v>
                </c:pt>
              </c:strCache>
            </c:strRef>
          </c:tx>
          <c:marker>
            <c:symbol val="none"/>
          </c:marker>
          <c:xVal>
            <c:numRef>
              <c:f>Sheet4!$A$3:$A$88</c:f>
              <c:numCache>
                <c:formatCode>General</c:formatCode>
                <c:ptCount val="86"/>
                <c:pt idx="0">
                  <c:v>22.8</c:v>
                </c:pt>
                <c:pt idx="1">
                  <c:v>23</c:v>
                </c:pt>
                <c:pt idx="2">
                  <c:v>23.2</c:v>
                </c:pt>
                <c:pt idx="3">
                  <c:v>23.4</c:v>
                </c:pt>
                <c:pt idx="4">
                  <c:v>23.6</c:v>
                </c:pt>
                <c:pt idx="5">
                  <c:v>23.8</c:v>
                </c:pt>
                <c:pt idx="6">
                  <c:v>24</c:v>
                </c:pt>
                <c:pt idx="7">
                  <c:v>24.2</c:v>
                </c:pt>
                <c:pt idx="8">
                  <c:v>24.4</c:v>
                </c:pt>
                <c:pt idx="9">
                  <c:v>24.6</c:v>
                </c:pt>
                <c:pt idx="10">
                  <c:v>24.8</c:v>
                </c:pt>
                <c:pt idx="11">
                  <c:v>25</c:v>
                </c:pt>
                <c:pt idx="12">
                  <c:v>25.2</c:v>
                </c:pt>
                <c:pt idx="13">
                  <c:v>25.4</c:v>
                </c:pt>
                <c:pt idx="14">
                  <c:v>25.6</c:v>
                </c:pt>
                <c:pt idx="15">
                  <c:v>25.8</c:v>
                </c:pt>
                <c:pt idx="16">
                  <c:v>26</c:v>
                </c:pt>
                <c:pt idx="17">
                  <c:v>26.2</c:v>
                </c:pt>
                <c:pt idx="18">
                  <c:v>26.4</c:v>
                </c:pt>
                <c:pt idx="19">
                  <c:v>26.6</c:v>
                </c:pt>
                <c:pt idx="20">
                  <c:v>26.8</c:v>
                </c:pt>
                <c:pt idx="21">
                  <c:v>27</c:v>
                </c:pt>
                <c:pt idx="22">
                  <c:v>27.2</c:v>
                </c:pt>
                <c:pt idx="23">
                  <c:v>27.4</c:v>
                </c:pt>
                <c:pt idx="24">
                  <c:v>27.6</c:v>
                </c:pt>
                <c:pt idx="25">
                  <c:v>27.8</c:v>
                </c:pt>
                <c:pt idx="26">
                  <c:v>28</c:v>
                </c:pt>
                <c:pt idx="27">
                  <c:v>28.2</c:v>
                </c:pt>
                <c:pt idx="28">
                  <c:v>28.4</c:v>
                </c:pt>
                <c:pt idx="29">
                  <c:v>28.6</c:v>
                </c:pt>
                <c:pt idx="30">
                  <c:v>28.8</c:v>
                </c:pt>
                <c:pt idx="31">
                  <c:v>29</c:v>
                </c:pt>
                <c:pt idx="32">
                  <c:v>29.2</c:v>
                </c:pt>
                <c:pt idx="33">
                  <c:v>29.4</c:v>
                </c:pt>
                <c:pt idx="34">
                  <c:v>29.6</c:v>
                </c:pt>
                <c:pt idx="35">
                  <c:v>29.8</c:v>
                </c:pt>
                <c:pt idx="36">
                  <c:v>30</c:v>
                </c:pt>
                <c:pt idx="37">
                  <c:v>30.2</c:v>
                </c:pt>
                <c:pt idx="38">
                  <c:v>30.4</c:v>
                </c:pt>
                <c:pt idx="39">
                  <c:v>30.6</c:v>
                </c:pt>
                <c:pt idx="40">
                  <c:v>30.8</c:v>
                </c:pt>
                <c:pt idx="41">
                  <c:v>31</c:v>
                </c:pt>
                <c:pt idx="42">
                  <c:v>31.2</c:v>
                </c:pt>
                <c:pt idx="43">
                  <c:v>31.4</c:v>
                </c:pt>
                <c:pt idx="44">
                  <c:v>31.6</c:v>
                </c:pt>
                <c:pt idx="45">
                  <c:v>31.8</c:v>
                </c:pt>
                <c:pt idx="46">
                  <c:v>32</c:v>
                </c:pt>
                <c:pt idx="47">
                  <c:v>32.200000000000003</c:v>
                </c:pt>
                <c:pt idx="48">
                  <c:v>32.4</c:v>
                </c:pt>
                <c:pt idx="49">
                  <c:v>32.6</c:v>
                </c:pt>
                <c:pt idx="50">
                  <c:v>32.799999999999997</c:v>
                </c:pt>
                <c:pt idx="51">
                  <c:v>33</c:v>
                </c:pt>
                <c:pt idx="52">
                  <c:v>33.200000000000003</c:v>
                </c:pt>
                <c:pt idx="53">
                  <c:v>33.4</c:v>
                </c:pt>
                <c:pt idx="54">
                  <c:v>33.6</c:v>
                </c:pt>
                <c:pt idx="55">
                  <c:v>33.799999999999997</c:v>
                </c:pt>
                <c:pt idx="56">
                  <c:v>34</c:v>
                </c:pt>
                <c:pt idx="57">
                  <c:v>34.200000000000003</c:v>
                </c:pt>
                <c:pt idx="58">
                  <c:v>34.4</c:v>
                </c:pt>
                <c:pt idx="59">
                  <c:v>34.6</c:v>
                </c:pt>
                <c:pt idx="60">
                  <c:v>34.799999999999997</c:v>
                </c:pt>
                <c:pt idx="61">
                  <c:v>35</c:v>
                </c:pt>
                <c:pt idx="62">
                  <c:v>35.200000000000003</c:v>
                </c:pt>
                <c:pt idx="63">
                  <c:v>35.4</c:v>
                </c:pt>
                <c:pt idx="64">
                  <c:v>35.6</c:v>
                </c:pt>
                <c:pt idx="65">
                  <c:v>35.799999999999997</c:v>
                </c:pt>
                <c:pt idx="66">
                  <c:v>36</c:v>
                </c:pt>
                <c:pt idx="67">
                  <c:v>36.200000000000003</c:v>
                </c:pt>
                <c:pt idx="68">
                  <c:v>36.4</c:v>
                </c:pt>
                <c:pt idx="69">
                  <c:v>36.6</c:v>
                </c:pt>
                <c:pt idx="70">
                  <c:v>36.799999999999997</c:v>
                </c:pt>
                <c:pt idx="71">
                  <c:v>37</c:v>
                </c:pt>
                <c:pt idx="72">
                  <c:v>37.200000000000003</c:v>
                </c:pt>
                <c:pt idx="73">
                  <c:v>37.4</c:v>
                </c:pt>
                <c:pt idx="74">
                  <c:v>37.6</c:v>
                </c:pt>
                <c:pt idx="75">
                  <c:v>37.799999999999997</c:v>
                </c:pt>
                <c:pt idx="76">
                  <c:v>38</c:v>
                </c:pt>
                <c:pt idx="77">
                  <c:v>38.200000000000003</c:v>
                </c:pt>
                <c:pt idx="78">
                  <c:v>38.4</c:v>
                </c:pt>
                <c:pt idx="79">
                  <c:v>38.6</c:v>
                </c:pt>
                <c:pt idx="80">
                  <c:v>38.799999999999997</c:v>
                </c:pt>
                <c:pt idx="81">
                  <c:v>39</c:v>
                </c:pt>
                <c:pt idx="82">
                  <c:v>39.200000000000003</c:v>
                </c:pt>
                <c:pt idx="83">
                  <c:v>39.4</c:v>
                </c:pt>
                <c:pt idx="84">
                  <c:v>39.6</c:v>
                </c:pt>
                <c:pt idx="85">
                  <c:v>39.799999999999997</c:v>
                </c:pt>
              </c:numCache>
            </c:numRef>
          </c:xVal>
          <c:yVal>
            <c:numRef>
              <c:f>Sheet4!$H$3:$H$88</c:f>
              <c:numCache>
                <c:formatCode>General</c:formatCode>
                <c:ptCount val="86"/>
                <c:pt idx="6">
                  <c:v>-267.95100000000002</c:v>
                </c:pt>
                <c:pt idx="7">
                  <c:v>-223.136</c:v>
                </c:pt>
                <c:pt idx="8">
                  <c:v>-185.846</c:v>
                </c:pt>
                <c:pt idx="9">
                  <c:v>-154.81399999999999</c:v>
                </c:pt>
                <c:pt idx="10">
                  <c:v>-128.98500000000001</c:v>
                </c:pt>
                <c:pt idx="11">
                  <c:v>-107.482</c:v>
                </c:pt>
                <c:pt idx="12">
                  <c:v>-89.574700000000007</c:v>
                </c:pt>
                <c:pt idx="13">
                  <c:v>-74.655100000000004</c:v>
                </c:pt>
                <c:pt idx="14">
                  <c:v>-62.218699999999998</c:v>
                </c:pt>
                <c:pt idx="15">
                  <c:v>-51.845300000000002</c:v>
                </c:pt>
                <c:pt idx="16">
                  <c:v>-43.186199999999999</c:v>
                </c:pt>
                <c:pt idx="17">
                  <c:v>-35.951599999999999</c:v>
                </c:pt>
                <c:pt idx="18">
                  <c:v>-29.9008</c:v>
                </c:pt>
                <c:pt idx="19">
                  <c:v>-24.834099999999999</c:v>
                </c:pt>
                <c:pt idx="20">
                  <c:v>-20.5854</c:v>
                </c:pt>
                <c:pt idx="21">
                  <c:v>-17.017199999999999</c:v>
                </c:pt>
                <c:pt idx="22">
                  <c:v>-14.014799999999999</c:v>
                </c:pt>
                <c:pt idx="23">
                  <c:v>-11.4834</c:v>
                </c:pt>
                <c:pt idx="24">
                  <c:v>-9.3441200000000002</c:v>
                </c:pt>
                <c:pt idx="25">
                  <c:v>-7.53139</c:v>
                </c:pt>
                <c:pt idx="26">
                  <c:v>-5.9908799999999998</c:v>
                </c:pt>
                <c:pt idx="27">
                  <c:v>-4.6775500000000001</c:v>
                </c:pt>
                <c:pt idx="28">
                  <c:v>-3.5540799999999999</c:v>
                </c:pt>
                <c:pt idx="29">
                  <c:v>-2.58968</c:v>
                </c:pt>
                <c:pt idx="30">
                  <c:v>-1.7588999999999999</c:v>
                </c:pt>
                <c:pt idx="31">
                  <c:v>-1.04071</c:v>
                </c:pt>
                <c:pt idx="32">
                  <c:v>-0.417688</c:v>
                </c:pt>
                <c:pt idx="33">
                  <c:v>0.124726</c:v>
                </c:pt>
                <c:pt idx="34">
                  <c:v>0.59872800000000004</c:v>
                </c:pt>
                <c:pt idx="35">
                  <c:v>1.0145999999999999</c:v>
                </c:pt>
                <c:pt idx="36">
                  <c:v>1.3810199999999999</c:v>
                </c:pt>
                <c:pt idx="37">
                  <c:v>1.70536</c:v>
                </c:pt>
                <c:pt idx="38">
                  <c:v>1.9938499999999999</c:v>
                </c:pt>
                <c:pt idx="39">
                  <c:v>2.25177</c:v>
                </c:pt>
                <c:pt idx="40">
                  <c:v>2.4836</c:v>
                </c:pt>
                <c:pt idx="41">
                  <c:v>2.69313</c:v>
                </c:pt>
                <c:pt idx="42">
                  <c:v>2.8835799999999998</c:v>
                </c:pt>
                <c:pt idx="43">
                  <c:v>3.0576599999999998</c:v>
                </c:pt>
                <c:pt idx="44">
                  <c:v>3.2176800000000001</c:v>
                </c:pt>
                <c:pt idx="45">
                  <c:v>3.3656100000000002</c:v>
                </c:pt>
                <c:pt idx="46">
                  <c:v>3.5097200000000002</c:v>
                </c:pt>
                <c:pt idx="47">
                  <c:v>3.6426500000000002</c:v>
                </c:pt>
                <c:pt idx="48">
                  <c:v>3.7663899999999999</c:v>
                </c:pt>
                <c:pt idx="49">
                  <c:v>3.88245</c:v>
                </c:pt>
                <c:pt idx="50">
                  <c:v>3.9920100000000001</c:v>
                </c:pt>
                <c:pt idx="51">
                  <c:v>4.0960299999999998</c:v>
                </c:pt>
                <c:pt idx="52">
                  <c:v>4.19529</c:v>
                </c:pt>
                <c:pt idx="53">
                  <c:v>4.2904200000000001</c:v>
                </c:pt>
                <c:pt idx="54">
                  <c:v>4.3819900000000001</c:v>
                </c:pt>
                <c:pt idx="55">
                  <c:v>4.4704499999999996</c:v>
                </c:pt>
                <c:pt idx="56">
                  <c:v>4.5562100000000001</c:v>
                </c:pt>
                <c:pt idx="57">
                  <c:v>4.6395999999999997</c:v>
                </c:pt>
                <c:pt idx="58">
                  <c:v>4.7209099999999999</c:v>
                </c:pt>
                <c:pt idx="59">
                  <c:v>4.8004199999999999</c:v>
                </c:pt>
                <c:pt idx="60">
                  <c:v>4.8783300000000001</c:v>
                </c:pt>
                <c:pt idx="61">
                  <c:v>4.9548500000000004</c:v>
                </c:pt>
                <c:pt idx="62">
                  <c:v>5.0301400000000003</c:v>
                </c:pt>
                <c:pt idx="63">
                  <c:v>5.1043599999999998</c:v>
                </c:pt>
                <c:pt idx="64">
                  <c:v>5.1776299999999997</c:v>
                </c:pt>
                <c:pt idx="65">
                  <c:v>5.2500600000000004</c:v>
                </c:pt>
                <c:pt idx="66">
                  <c:v>5.3217699999999999</c:v>
                </c:pt>
                <c:pt idx="67">
                  <c:v>5.3928399999999996</c:v>
                </c:pt>
                <c:pt idx="68">
                  <c:v>5.4633399999999996</c:v>
                </c:pt>
                <c:pt idx="69">
                  <c:v>5.5333500000000004</c:v>
                </c:pt>
                <c:pt idx="70">
                  <c:v>5.6029200000000001</c:v>
                </c:pt>
                <c:pt idx="71">
                  <c:v>5.67211</c:v>
                </c:pt>
                <c:pt idx="72">
                  <c:v>5.7409699999999999</c:v>
                </c:pt>
                <c:pt idx="73">
                  <c:v>5.8095299999999996</c:v>
                </c:pt>
                <c:pt idx="74">
                  <c:v>5.87784</c:v>
                </c:pt>
                <c:pt idx="75">
                  <c:v>5.9459299999999997</c:v>
                </c:pt>
                <c:pt idx="76">
                  <c:v>6.0138100000000003</c:v>
                </c:pt>
                <c:pt idx="77">
                  <c:v>6.0815299999999999</c:v>
                </c:pt>
                <c:pt idx="78">
                  <c:v>6.1490900000000002</c:v>
                </c:pt>
                <c:pt idx="79">
                  <c:v>6.2165299999999997</c:v>
                </c:pt>
                <c:pt idx="80">
                  <c:v>6.2838399999999996</c:v>
                </c:pt>
                <c:pt idx="81">
                  <c:v>6.3510600000000004</c:v>
                </c:pt>
                <c:pt idx="82">
                  <c:v>6.4181900000000001</c:v>
                </c:pt>
                <c:pt idx="83">
                  <c:v>6.4852499999999997</c:v>
                </c:pt>
                <c:pt idx="84">
                  <c:v>6.5522400000000003</c:v>
                </c:pt>
                <c:pt idx="85">
                  <c:v>6.6191700000000004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Sheet4!$I$2</c:f>
              <c:strCache>
                <c:ptCount val="1"/>
                <c:pt idx="0">
                  <c:v>12</c:v>
                </c:pt>
              </c:strCache>
            </c:strRef>
          </c:tx>
          <c:marker>
            <c:symbol val="none"/>
          </c:marker>
          <c:xVal>
            <c:numRef>
              <c:f>Sheet4!$A$3:$A$88</c:f>
              <c:numCache>
                <c:formatCode>General</c:formatCode>
                <c:ptCount val="86"/>
                <c:pt idx="0">
                  <c:v>22.8</c:v>
                </c:pt>
                <c:pt idx="1">
                  <c:v>23</c:v>
                </c:pt>
                <c:pt idx="2">
                  <c:v>23.2</c:v>
                </c:pt>
                <c:pt idx="3">
                  <c:v>23.4</c:v>
                </c:pt>
                <c:pt idx="4">
                  <c:v>23.6</c:v>
                </c:pt>
                <c:pt idx="5">
                  <c:v>23.8</c:v>
                </c:pt>
                <c:pt idx="6">
                  <c:v>24</c:v>
                </c:pt>
                <c:pt idx="7">
                  <c:v>24.2</c:v>
                </c:pt>
                <c:pt idx="8">
                  <c:v>24.4</c:v>
                </c:pt>
                <c:pt idx="9">
                  <c:v>24.6</c:v>
                </c:pt>
                <c:pt idx="10">
                  <c:v>24.8</c:v>
                </c:pt>
                <c:pt idx="11">
                  <c:v>25</c:v>
                </c:pt>
                <c:pt idx="12">
                  <c:v>25.2</c:v>
                </c:pt>
                <c:pt idx="13">
                  <c:v>25.4</c:v>
                </c:pt>
                <c:pt idx="14">
                  <c:v>25.6</c:v>
                </c:pt>
                <c:pt idx="15">
                  <c:v>25.8</c:v>
                </c:pt>
                <c:pt idx="16">
                  <c:v>26</c:v>
                </c:pt>
                <c:pt idx="17">
                  <c:v>26.2</c:v>
                </c:pt>
                <c:pt idx="18">
                  <c:v>26.4</c:v>
                </c:pt>
                <c:pt idx="19">
                  <c:v>26.6</c:v>
                </c:pt>
                <c:pt idx="20">
                  <c:v>26.8</c:v>
                </c:pt>
                <c:pt idx="21">
                  <c:v>27</c:v>
                </c:pt>
                <c:pt idx="22">
                  <c:v>27.2</c:v>
                </c:pt>
                <c:pt idx="23">
                  <c:v>27.4</c:v>
                </c:pt>
                <c:pt idx="24">
                  <c:v>27.6</c:v>
                </c:pt>
                <c:pt idx="25">
                  <c:v>27.8</c:v>
                </c:pt>
                <c:pt idx="26">
                  <c:v>28</c:v>
                </c:pt>
                <c:pt idx="27">
                  <c:v>28.2</c:v>
                </c:pt>
                <c:pt idx="28">
                  <c:v>28.4</c:v>
                </c:pt>
                <c:pt idx="29">
                  <c:v>28.6</c:v>
                </c:pt>
                <c:pt idx="30">
                  <c:v>28.8</c:v>
                </c:pt>
                <c:pt idx="31">
                  <c:v>29</c:v>
                </c:pt>
                <c:pt idx="32">
                  <c:v>29.2</c:v>
                </c:pt>
                <c:pt idx="33">
                  <c:v>29.4</c:v>
                </c:pt>
                <c:pt idx="34">
                  <c:v>29.6</c:v>
                </c:pt>
                <c:pt idx="35">
                  <c:v>29.8</c:v>
                </c:pt>
                <c:pt idx="36">
                  <c:v>30</c:v>
                </c:pt>
                <c:pt idx="37">
                  <c:v>30.2</c:v>
                </c:pt>
                <c:pt idx="38">
                  <c:v>30.4</c:v>
                </c:pt>
                <c:pt idx="39">
                  <c:v>30.6</c:v>
                </c:pt>
                <c:pt idx="40">
                  <c:v>30.8</c:v>
                </c:pt>
                <c:pt idx="41">
                  <c:v>31</c:v>
                </c:pt>
                <c:pt idx="42">
                  <c:v>31.2</c:v>
                </c:pt>
                <c:pt idx="43">
                  <c:v>31.4</c:v>
                </c:pt>
                <c:pt idx="44">
                  <c:v>31.6</c:v>
                </c:pt>
                <c:pt idx="45">
                  <c:v>31.8</c:v>
                </c:pt>
                <c:pt idx="46">
                  <c:v>32</c:v>
                </c:pt>
                <c:pt idx="47">
                  <c:v>32.200000000000003</c:v>
                </c:pt>
                <c:pt idx="48">
                  <c:v>32.4</c:v>
                </c:pt>
                <c:pt idx="49">
                  <c:v>32.6</c:v>
                </c:pt>
                <c:pt idx="50">
                  <c:v>32.799999999999997</c:v>
                </c:pt>
                <c:pt idx="51">
                  <c:v>33</c:v>
                </c:pt>
                <c:pt idx="52">
                  <c:v>33.200000000000003</c:v>
                </c:pt>
                <c:pt idx="53">
                  <c:v>33.4</c:v>
                </c:pt>
                <c:pt idx="54">
                  <c:v>33.6</c:v>
                </c:pt>
                <c:pt idx="55">
                  <c:v>33.799999999999997</c:v>
                </c:pt>
                <c:pt idx="56">
                  <c:v>34</c:v>
                </c:pt>
                <c:pt idx="57">
                  <c:v>34.200000000000003</c:v>
                </c:pt>
                <c:pt idx="58">
                  <c:v>34.4</c:v>
                </c:pt>
                <c:pt idx="59">
                  <c:v>34.6</c:v>
                </c:pt>
                <c:pt idx="60">
                  <c:v>34.799999999999997</c:v>
                </c:pt>
                <c:pt idx="61">
                  <c:v>35</c:v>
                </c:pt>
                <c:pt idx="62">
                  <c:v>35.200000000000003</c:v>
                </c:pt>
                <c:pt idx="63">
                  <c:v>35.4</c:v>
                </c:pt>
                <c:pt idx="64">
                  <c:v>35.6</c:v>
                </c:pt>
                <c:pt idx="65">
                  <c:v>35.799999999999997</c:v>
                </c:pt>
                <c:pt idx="66">
                  <c:v>36</c:v>
                </c:pt>
                <c:pt idx="67">
                  <c:v>36.200000000000003</c:v>
                </c:pt>
                <c:pt idx="68">
                  <c:v>36.4</c:v>
                </c:pt>
                <c:pt idx="69">
                  <c:v>36.6</c:v>
                </c:pt>
                <c:pt idx="70">
                  <c:v>36.799999999999997</c:v>
                </c:pt>
                <c:pt idx="71">
                  <c:v>37</c:v>
                </c:pt>
                <c:pt idx="72">
                  <c:v>37.200000000000003</c:v>
                </c:pt>
                <c:pt idx="73">
                  <c:v>37.4</c:v>
                </c:pt>
                <c:pt idx="74">
                  <c:v>37.6</c:v>
                </c:pt>
                <c:pt idx="75">
                  <c:v>37.799999999999997</c:v>
                </c:pt>
                <c:pt idx="76">
                  <c:v>38</c:v>
                </c:pt>
                <c:pt idx="77">
                  <c:v>38.200000000000003</c:v>
                </c:pt>
                <c:pt idx="78">
                  <c:v>38.4</c:v>
                </c:pt>
                <c:pt idx="79">
                  <c:v>38.6</c:v>
                </c:pt>
                <c:pt idx="80">
                  <c:v>38.799999999999997</c:v>
                </c:pt>
                <c:pt idx="81">
                  <c:v>39</c:v>
                </c:pt>
                <c:pt idx="82">
                  <c:v>39.200000000000003</c:v>
                </c:pt>
                <c:pt idx="83">
                  <c:v>39.4</c:v>
                </c:pt>
                <c:pt idx="84">
                  <c:v>39.6</c:v>
                </c:pt>
                <c:pt idx="85">
                  <c:v>39.799999999999997</c:v>
                </c:pt>
              </c:numCache>
            </c:numRef>
          </c:xVal>
          <c:yVal>
            <c:numRef>
              <c:f>Sheet4!$I$3:$I$88</c:f>
              <c:numCache>
                <c:formatCode>General</c:formatCode>
                <c:ptCount val="86"/>
                <c:pt idx="8">
                  <c:v>-276.77499999999998</c:v>
                </c:pt>
                <c:pt idx="9">
                  <c:v>-230.489</c:v>
                </c:pt>
                <c:pt idx="10">
                  <c:v>-191.977</c:v>
                </c:pt>
                <c:pt idx="11">
                  <c:v>-159.92699999999999</c:v>
                </c:pt>
                <c:pt idx="12">
                  <c:v>-133.25299999999999</c:v>
                </c:pt>
                <c:pt idx="13">
                  <c:v>-111.04600000000001</c:v>
                </c:pt>
                <c:pt idx="14">
                  <c:v>-92.552999999999997</c:v>
                </c:pt>
                <c:pt idx="15">
                  <c:v>-77.1464</c:v>
                </c:pt>
                <c:pt idx="16">
                  <c:v>-64.304699999999997</c:v>
                </c:pt>
                <c:pt idx="17">
                  <c:v>-53.594099999999997</c:v>
                </c:pt>
                <c:pt idx="18">
                  <c:v>-44.654200000000003</c:v>
                </c:pt>
                <c:pt idx="19">
                  <c:v>-37.1858</c:v>
                </c:pt>
                <c:pt idx="20">
                  <c:v>-30.940300000000001</c:v>
                </c:pt>
                <c:pt idx="21">
                  <c:v>-25.711400000000001</c:v>
                </c:pt>
                <c:pt idx="22">
                  <c:v>-21.3276</c:v>
                </c:pt>
                <c:pt idx="23">
                  <c:v>-17.646699999999999</c:v>
                </c:pt>
                <c:pt idx="24">
                  <c:v>-14.5503</c:v>
                </c:pt>
                <c:pt idx="25">
                  <c:v>-11.9405</c:v>
                </c:pt>
                <c:pt idx="26">
                  <c:v>-9.7357200000000006</c:v>
                </c:pt>
                <c:pt idx="27">
                  <c:v>-7.8682400000000001</c:v>
                </c:pt>
                <c:pt idx="28">
                  <c:v>-6.2819200000000004</c:v>
                </c:pt>
                <c:pt idx="29">
                  <c:v>-4.9302099999999998</c:v>
                </c:pt>
                <c:pt idx="30">
                  <c:v>-3.7745700000000002</c:v>
                </c:pt>
                <c:pt idx="31">
                  <c:v>-2.7831800000000002</c:v>
                </c:pt>
                <c:pt idx="32">
                  <c:v>-1.9297500000000001</c:v>
                </c:pt>
                <c:pt idx="33">
                  <c:v>-1.1925300000000001</c:v>
                </c:pt>
                <c:pt idx="34">
                  <c:v>-0.55349800000000005</c:v>
                </c:pt>
                <c:pt idx="35">
                  <c:v>2.4053899999999999E-3</c:v>
                </c:pt>
                <c:pt idx="36">
                  <c:v>0.48780499999999999</c:v>
                </c:pt>
                <c:pt idx="37">
                  <c:v>0.91333799999999998</c:v>
                </c:pt>
                <c:pt idx="38">
                  <c:v>1.28799</c:v>
                </c:pt>
                <c:pt idx="39">
                  <c:v>1.61937</c:v>
                </c:pt>
                <c:pt idx="40">
                  <c:v>1.9139200000000001</c:v>
                </c:pt>
                <c:pt idx="41">
                  <c:v>2.1770900000000002</c:v>
                </c:pt>
                <c:pt idx="42">
                  <c:v>2.4135</c:v>
                </c:pt>
                <c:pt idx="43">
                  <c:v>2.6270500000000001</c:v>
                </c:pt>
                <c:pt idx="44">
                  <c:v>2.82104</c:v>
                </c:pt>
                <c:pt idx="45">
                  <c:v>2.9982899999999999</c:v>
                </c:pt>
                <c:pt idx="46">
                  <c:v>3.1689500000000002</c:v>
                </c:pt>
                <c:pt idx="47">
                  <c:v>3.3243100000000001</c:v>
                </c:pt>
                <c:pt idx="48">
                  <c:v>3.4672800000000001</c:v>
                </c:pt>
                <c:pt idx="49">
                  <c:v>3.59998</c:v>
                </c:pt>
                <c:pt idx="50">
                  <c:v>3.7240500000000001</c:v>
                </c:pt>
                <c:pt idx="51">
                  <c:v>3.84077</c:v>
                </c:pt>
                <c:pt idx="52">
                  <c:v>3.9512</c:v>
                </c:pt>
                <c:pt idx="53">
                  <c:v>4.0562100000000001</c:v>
                </c:pt>
                <c:pt idx="54">
                  <c:v>4.1565200000000004</c:v>
                </c:pt>
                <c:pt idx="55">
                  <c:v>4.2527600000000003</c:v>
                </c:pt>
                <c:pt idx="56">
                  <c:v>4.3454600000000001</c:v>
                </c:pt>
                <c:pt idx="57">
                  <c:v>4.43506</c:v>
                </c:pt>
                <c:pt idx="58">
                  <c:v>4.52196</c:v>
                </c:pt>
                <c:pt idx="59">
                  <c:v>4.6064999999999996</c:v>
                </c:pt>
                <c:pt idx="60">
                  <c:v>4.6889599999999998</c:v>
                </c:pt>
                <c:pt idx="61">
                  <c:v>4.7696100000000001</c:v>
                </c:pt>
                <c:pt idx="62">
                  <c:v>4.8486700000000003</c:v>
                </c:pt>
                <c:pt idx="63">
                  <c:v>4.9263300000000001</c:v>
                </c:pt>
                <c:pt idx="64">
                  <c:v>5.0027600000000003</c:v>
                </c:pt>
                <c:pt idx="65">
                  <c:v>5.0781099999999997</c:v>
                </c:pt>
                <c:pt idx="66">
                  <c:v>5.15252</c:v>
                </c:pt>
                <c:pt idx="67">
                  <c:v>5.2260900000000001</c:v>
                </c:pt>
                <c:pt idx="68">
                  <c:v>5.2989300000000004</c:v>
                </c:pt>
                <c:pt idx="69">
                  <c:v>5.37113</c:v>
                </c:pt>
                <c:pt idx="70">
                  <c:v>5.4427700000000003</c:v>
                </c:pt>
                <c:pt idx="71">
                  <c:v>5.5139100000000001</c:v>
                </c:pt>
                <c:pt idx="72">
                  <c:v>5.5846200000000001</c:v>
                </c:pt>
                <c:pt idx="73">
                  <c:v>5.6549500000000004</c:v>
                </c:pt>
                <c:pt idx="74">
                  <c:v>5.7249499999999998</c:v>
                </c:pt>
                <c:pt idx="75">
                  <c:v>5.7946499999999999</c:v>
                </c:pt>
                <c:pt idx="76">
                  <c:v>5.8640999999999996</c:v>
                </c:pt>
                <c:pt idx="77">
                  <c:v>5.9333299999999998</c:v>
                </c:pt>
                <c:pt idx="78">
                  <c:v>6.00237</c:v>
                </c:pt>
                <c:pt idx="79">
                  <c:v>6.0712299999999999</c:v>
                </c:pt>
                <c:pt idx="80">
                  <c:v>6.1399400000000002</c:v>
                </c:pt>
                <c:pt idx="81">
                  <c:v>6.2085299999999997</c:v>
                </c:pt>
                <c:pt idx="82">
                  <c:v>6.2770000000000001</c:v>
                </c:pt>
                <c:pt idx="83">
                  <c:v>6.34537</c:v>
                </c:pt>
                <c:pt idx="84">
                  <c:v>6.4136600000000001</c:v>
                </c:pt>
                <c:pt idx="85">
                  <c:v>6.4818699999999998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Sheet4!$J$2</c:f>
              <c:strCache>
                <c:ptCount val="1"/>
                <c:pt idx="0">
                  <c:v>13</c:v>
                </c:pt>
              </c:strCache>
            </c:strRef>
          </c:tx>
          <c:marker>
            <c:symbol val="none"/>
          </c:marker>
          <c:xVal>
            <c:numRef>
              <c:f>Sheet4!$A$3:$A$88</c:f>
              <c:numCache>
                <c:formatCode>General</c:formatCode>
                <c:ptCount val="86"/>
                <c:pt idx="0">
                  <c:v>22.8</c:v>
                </c:pt>
                <c:pt idx="1">
                  <c:v>23</c:v>
                </c:pt>
                <c:pt idx="2">
                  <c:v>23.2</c:v>
                </c:pt>
                <c:pt idx="3">
                  <c:v>23.4</c:v>
                </c:pt>
                <c:pt idx="4">
                  <c:v>23.6</c:v>
                </c:pt>
                <c:pt idx="5">
                  <c:v>23.8</c:v>
                </c:pt>
                <c:pt idx="6">
                  <c:v>24</c:v>
                </c:pt>
                <c:pt idx="7">
                  <c:v>24.2</c:v>
                </c:pt>
                <c:pt idx="8">
                  <c:v>24.4</c:v>
                </c:pt>
                <c:pt idx="9">
                  <c:v>24.6</c:v>
                </c:pt>
                <c:pt idx="10">
                  <c:v>24.8</c:v>
                </c:pt>
                <c:pt idx="11">
                  <c:v>25</c:v>
                </c:pt>
                <c:pt idx="12">
                  <c:v>25.2</c:v>
                </c:pt>
                <c:pt idx="13">
                  <c:v>25.4</c:v>
                </c:pt>
                <c:pt idx="14">
                  <c:v>25.6</c:v>
                </c:pt>
                <c:pt idx="15">
                  <c:v>25.8</c:v>
                </c:pt>
                <c:pt idx="16">
                  <c:v>26</c:v>
                </c:pt>
                <c:pt idx="17">
                  <c:v>26.2</c:v>
                </c:pt>
                <c:pt idx="18">
                  <c:v>26.4</c:v>
                </c:pt>
                <c:pt idx="19">
                  <c:v>26.6</c:v>
                </c:pt>
                <c:pt idx="20">
                  <c:v>26.8</c:v>
                </c:pt>
                <c:pt idx="21">
                  <c:v>27</c:v>
                </c:pt>
                <c:pt idx="22">
                  <c:v>27.2</c:v>
                </c:pt>
                <c:pt idx="23">
                  <c:v>27.4</c:v>
                </c:pt>
                <c:pt idx="24">
                  <c:v>27.6</c:v>
                </c:pt>
                <c:pt idx="25">
                  <c:v>27.8</c:v>
                </c:pt>
                <c:pt idx="26">
                  <c:v>28</c:v>
                </c:pt>
                <c:pt idx="27">
                  <c:v>28.2</c:v>
                </c:pt>
                <c:pt idx="28">
                  <c:v>28.4</c:v>
                </c:pt>
                <c:pt idx="29">
                  <c:v>28.6</c:v>
                </c:pt>
                <c:pt idx="30">
                  <c:v>28.8</c:v>
                </c:pt>
                <c:pt idx="31">
                  <c:v>29</c:v>
                </c:pt>
                <c:pt idx="32">
                  <c:v>29.2</c:v>
                </c:pt>
                <c:pt idx="33">
                  <c:v>29.4</c:v>
                </c:pt>
                <c:pt idx="34">
                  <c:v>29.6</c:v>
                </c:pt>
                <c:pt idx="35">
                  <c:v>29.8</c:v>
                </c:pt>
                <c:pt idx="36">
                  <c:v>30</c:v>
                </c:pt>
                <c:pt idx="37">
                  <c:v>30.2</c:v>
                </c:pt>
                <c:pt idx="38">
                  <c:v>30.4</c:v>
                </c:pt>
                <c:pt idx="39">
                  <c:v>30.6</c:v>
                </c:pt>
                <c:pt idx="40">
                  <c:v>30.8</c:v>
                </c:pt>
                <c:pt idx="41">
                  <c:v>31</c:v>
                </c:pt>
                <c:pt idx="42">
                  <c:v>31.2</c:v>
                </c:pt>
                <c:pt idx="43">
                  <c:v>31.4</c:v>
                </c:pt>
                <c:pt idx="44">
                  <c:v>31.6</c:v>
                </c:pt>
                <c:pt idx="45">
                  <c:v>31.8</c:v>
                </c:pt>
                <c:pt idx="46">
                  <c:v>32</c:v>
                </c:pt>
                <c:pt idx="47">
                  <c:v>32.200000000000003</c:v>
                </c:pt>
                <c:pt idx="48">
                  <c:v>32.4</c:v>
                </c:pt>
                <c:pt idx="49">
                  <c:v>32.6</c:v>
                </c:pt>
                <c:pt idx="50">
                  <c:v>32.799999999999997</c:v>
                </c:pt>
                <c:pt idx="51">
                  <c:v>33</c:v>
                </c:pt>
                <c:pt idx="52">
                  <c:v>33.200000000000003</c:v>
                </c:pt>
                <c:pt idx="53">
                  <c:v>33.4</c:v>
                </c:pt>
                <c:pt idx="54">
                  <c:v>33.6</c:v>
                </c:pt>
                <c:pt idx="55">
                  <c:v>33.799999999999997</c:v>
                </c:pt>
                <c:pt idx="56">
                  <c:v>34</c:v>
                </c:pt>
                <c:pt idx="57">
                  <c:v>34.200000000000003</c:v>
                </c:pt>
                <c:pt idx="58">
                  <c:v>34.4</c:v>
                </c:pt>
                <c:pt idx="59">
                  <c:v>34.6</c:v>
                </c:pt>
                <c:pt idx="60">
                  <c:v>34.799999999999997</c:v>
                </c:pt>
                <c:pt idx="61">
                  <c:v>35</c:v>
                </c:pt>
                <c:pt idx="62">
                  <c:v>35.200000000000003</c:v>
                </c:pt>
                <c:pt idx="63">
                  <c:v>35.4</c:v>
                </c:pt>
                <c:pt idx="64">
                  <c:v>35.6</c:v>
                </c:pt>
                <c:pt idx="65">
                  <c:v>35.799999999999997</c:v>
                </c:pt>
                <c:pt idx="66">
                  <c:v>36</c:v>
                </c:pt>
                <c:pt idx="67">
                  <c:v>36.200000000000003</c:v>
                </c:pt>
                <c:pt idx="68">
                  <c:v>36.4</c:v>
                </c:pt>
                <c:pt idx="69">
                  <c:v>36.6</c:v>
                </c:pt>
                <c:pt idx="70">
                  <c:v>36.799999999999997</c:v>
                </c:pt>
                <c:pt idx="71">
                  <c:v>37</c:v>
                </c:pt>
                <c:pt idx="72">
                  <c:v>37.200000000000003</c:v>
                </c:pt>
                <c:pt idx="73">
                  <c:v>37.4</c:v>
                </c:pt>
                <c:pt idx="74">
                  <c:v>37.6</c:v>
                </c:pt>
                <c:pt idx="75">
                  <c:v>37.799999999999997</c:v>
                </c:pt>
                <c:pt idx="76">
                  <c:v>38</c:v>
                </c:pt>
                <c:pt idx="77">
                  <c:v>38.200000000000003</c:v>
                </c:pt>
                <c:pt idx="78">
                  <c:v>38.4</c:v>
                </c:pt>
                <c:pt idx="79">
                  <c:v>38.6</c:v>
                </c:pt>
                <c:pt idx="80">
                  <c:v>38.799999999999997</c:v>
                </c:pt>
                <c:pt idx="81">
                  <c:v>39</c:v>
                </c:pt>
                <c:pt idx="82">
                  <c:v>39.200000000000003</c:v>
                </c:pt>
                <c:pt idx="83">
                  <c:v>39.4</c:v>
                </c:pt>
                <c:pt idx="84">
                  <c:v>39.6</c:v>
                </c:pt>
                <c:pt idx="85">
                  <c:v>39.799999999999997</c:v>
                </c:pt>
              </c:numCache>
            </c:numRef>
          </c:xVal>
          <c:yVal>
            <c:numRef>
              <c:f>Sheet4!$J$3:$J$88</c:f>
              <c:numCache>
                <c:formatCode>General</c:formatCode>
                <c:ptCount val="86"/>
                <c:pt idx="10">
                  <c:v>-281.245</c:v>
                </c:pt>
                <c:pt idx="11">
                  <c:v>-234.22</c:v>
                </c:pt>
                <c:pt idx="12">
                  <c:v>-195.09200000000001</c:v>
                </c:pt>
                <c:pt idx="13">
                  <c:v>-162.53100000000001</c:v>
                </c:pt>
                <c:pt idx="14">
                  <c:v>-135.43100000000001</c:v>
                </c:pt>
                <c:pt idx="15">
                  <c:v>-112.87</c:v>
                </c:pt>
                <c:pt idx="16">
                  <c:v>-94.081599999999995</c:v>
                </c:pt>
                <c:pt idx="17">
                  <c:v>-78.429500000000004</c:v>
                </c:pt>
                <c:pt idx="18">
                  <c:v>-65.383200000000002</c:v>
                </c:pt>
                <c:pt idx="19">
                  <c:v>-54.502000000000002</c:v>
                </c:pt>
                <c:pt idx="20">
                  <c:v>-45.419899999999998</c:v>
                </c:pt>
                <c:pt idx="21">
                  <c:v>-37.832999999999998</c:v>
                </c:pt>
                <c:pt idx="22">
                  <c:v>-31.488600000000002</c:v>
                </c:pt>
                <c:pt idx="23">
                  <c:v>-26.177099999999999</c:v>
                </c:pt>
                <c:pt idx="24">
                  <c:v>-21.724399999999999</c:v>
                </c:pt>
                <c:pt idx="25">
                  <c:v>-17.985900000000001</c:v>
                </c:pt>
                <c:pt idx="26">
                  <c:v>-14.8414</c:v>
                </c:pt>
                <c:pt idx="27">
                  <c:v>-12.1914</c:v>
                </c:pt>
                <c:pt idx="28">
                  <c:v>-9.9528499999999998</c:v>
                </c:pt>
                <c:pt idx="29">
                  <c:v>-8.0570900000000005</c:v>
                </c:pt>
                <c:pt idx="30">
                  <c:v>-6.4470499999999999</c:v>
                </c:pt>
                <c:pt idx="31">
                  <c:v>-5.0754099999999998</c:v>
                </c:pt>
                <c:pt idx="32">
                  <c:v>-3.9030300000000002</c:v>
                </c:pt>
                <c:pt idx="33">
                  <c:v>-2.89758</c:v>
                </c:pt>
                <c:pt idx="34">
                  <c:v>-2.0323500000000001</c:v>
                </c:pt>
                <c:pt idx="35">
                  <c:v>-1.2852399999999999</c:v>
                </c:pt>
                <c:pt idx="36">
                  <c:v>-0.63790999999999998</c:v>
                </c:pt>
                <c:pt idx="37">
                  <c:v>-7.5024300000000002E-2</c:v>
                </c:pt>
                <c:pt idx="38">
                  <c:v>0.416273</c:v>
                </c:pt>
                <c:pt idx="39">
                  <c:v>0.84681600000000001</c:v>
                </c:pt>
                <c:pt idx="40">
                  <c:v>1.22576</c:v>
                </c:pt>
                <c:pt idx="41">
                  <c:v>1.56084</c:v>
                </c:pt>
                <c:pt idx="42">
                  <c:v>1.8586199999999999</c:v>
                </c:pt>
                <c:pt idx="43">
                  <c:v>2.1246299999999998</c:v>
                </c:pt>
                <c:pt idx="44">
                  <c:v>2.3635600000000001</c:v>
                </c:pt>
                <c:pt idx="45">
                  <c:v>2.5793699999999999</c:v>
                </c:pt>
                <c:pt idx="46">
                  <c:v>2.7847599999999999</c:v>
                </c:pt>
                <c:pt idx="47">
                  <c:v>2.9691900000000002</c:v>
                </c:pt>
                <c:pt idx="48">
                  <c:v>3.13693</c:v>
                </c:pt>
                <c:pt idx="49">
                  <c:v>3.2909600000000001</c:v>
                </c:pt>
                <c:pt idx="50">
                  <c:v>3.4335100000000001</c:v>
                </c:pt>
                <c:pt idx="51">
                  <c:v>3.5663399999999998</c:v>
                </c:pt>
                <c:pt idx="52">
                  <c:v>3.6908599999999998</c:v>
                </c:pt>
                <c:pt idx="53">
                  <c:v>3.8082400000000001</c:v>
                </c:pt>
                <c:pt idx="54">
                  <c:v>3.9194599999999999</c:v>
                </c:pt>
                <c:pt idx="55">
                  <c:v>4.0253399999999999</c:v>
                </c:pt>
                <c:pt idx="56">
                  <c:v>4.1265900000000002</c:v>
                </c:pt>
                <c:pt idx="57">
                  <c:v>4.2237999999999998</c:v>
                </c:pt>
                <c:pt idx="58">
                  <c:v>4.3174900000000003</c:v>
                </c:pt>
                <c:pt idx="59">
                  <c:v>4.4081099999999998</c:v>
                </c:pt>
                <c:pt idx="60">
                  <c:v>4.4960399999999998</c:v>
                </c:pt>
                <c:pt idx="61">
                  <c:v>4.5816100000000004</c:v>
                </c:pt>
                <c:pt idx="62">
                  <c:v>4.6651300000000004</c:v>
                </c:pt>
                <c:pt idx="63">
                  <c:v>4.7468300000000001</c:v>
                </c:pt>
                <c:pt idx="64">
                  <c:v>4.8269500000000001</c:v>
                </c:pt>
                <c:pt idx="65">
                  <c:v>4.9056800000000003</c:v>
                </c:pt>
                <c:pt idx="66">
                  <c:v>4.9831799999999999</c:v>
                </c:pt>
                <c:pt idx="67">
                  <c:v>5.0596100000000002</c:v>
                </c:pt>
                <c:pt idx="68">
                  <c:v>5.1351000000000004</c:v>
                </c:pt>
                <c:pt idx="69">
                  <c:v>5.2097600000000002</c:v>
                </c:pt>
                <c:pt idx="70">
                  <c:v>5.28369</c:v>
                </c:pt>
                <c:pt idx="71">
                  <c:v>5.3569899999999997</c:v>
                </c:pt>
                <c:pt idx="72">
                  <c:v>5.4297300000000002</c:v>
                </c:pt>
                <c:pt idx="73">
                  <c:v>5.5019799999999996</c:v>
                </c:pt>
                <c:pt idx="74">
                  <c:v>5.5738000000000003</c:v>
                </c:pt>
                <c:pt idx="75">
                  <c:v>5.6452499999999999</c:v>
                </c:pt>
                <c:pt idx="76">
                  <c:v>5.7163599999999999</c:v>
                </c:pt>
                <c:pt idx="77">
                  <c:v>5.7871899999999998</c:v>
                </c:pt>
                <c:pt idx="78">
                  <c:v>5.8577700000000004</c:v>
                </c:pt>
                <c:pt idx="79">
                  <c:v>5.9281300000000003</c:v>
                </c:pt>
                <c:pt idx="80">
                  <c:v>5.9983000000000004</c:v>
                </c:pt>
                <c:pt idx="81">
                  <c:v>6.0682999999999998</c:v>
                </c:pt>
                <c:pt idx="82">
                  <c:v>6.1381600000000001</c:v>
                </c:pt>
                <c:pt idx="83">
                  <c:v>6.2078899999999999</c:v>
                </c:pt>
                <c:pt idx="84">
                  <c:v>6.2774999999999999</c:v>
                </c:pt>
                <c:pt idx="85">
                  <c:v>6.3470300000000002</c:v>
                </c:pt>
              </c:numCache>
            </c:numRef>
          </c:yVal>
          <c:smooth val="1"/>
        </c:ser>
        <c:ser>
          <c:idx val="9"/>
          <c:order val="9"/>
          <c:tx>
            <c:strRef>
              <c:f>Sheet4!$K$2</c:f>
              <c:strCache>
                <c:ptCount val="1"/>
                <c:pt idx="0">
                  <c:v>14</c:v>
                </c:pt>
              </c:strCache>
            </c:strRef>
          </c:tx>
          <c:marker>
            <c:symbol val="none"/>
          </c:marker>
          <c:xVal>
            <c:numRef>
              <c:f>Sheet4!$A$3:$A$88</c:f>
              <c:numCache>
                <c:formatCode>General</c:formatCode>
                <c:ptCount val="86"/>
                <c:pt idx="0">
                  <c:v>22.8</c:v>
                </c:pt>
                <c:pt idx="1">
                  <c:v>23</c:v>
                </c:pt>
                <c:pt idx="2">
                  <c:v>23.2</c:v>
                </c:pt>
                <c:pt idx="3">
                  <c:v>23.4</c:v>
                </c:pt>
                <c:pt idx="4">
                  <c:v>23.6</c:v>
                </c:pt>
                <c:pt idx="5">
                  <c:v>23.8</c:v>
                </c:pt>
                <c:pt idx="6">
                  <c:v>24</c:v>
                </c:pt>
                <c:pt idx="7">
                  <c:v>24.2</c:v>
                </c:pt>
                <c:pt idx="8">
                  <c:v>24.4</c:v>
                </c:pt>
                <c:pt idx="9">
                  <c:v>24.6</c:v>
                </c:pt>
                <c:pt idx="10">
                  <c:v>24.8</c:v>
                </c:pt>
                <c:pt idx="11">
                  <c:v>25</c:v>
                </c:pt>
                <c:pt idx="12">
                  <c:v>25.2</c:v>
                </c:pt>
                <c:pt idx="13">
                  <c:v>25.4</c:v>
                </c:pt>
                <c:pt idx="14">
                  <c:v>25.6</c:v>
                </c:pt>
                <c:pt idx="15">
                  <c:v>25.8</c:v>
                </c:pt>
                <c:pt idx="16">
                  <c:v>26</c:v>
                </c:pt>
                <c:pt idx="17">
                  <c:v>26.2</c:v>
                </c:pt>
                <c:pt idx="18">
                  <c:v>26.4</c:v>
                </c:pt>
                <c:pt idx="19">
                  <c:v>26.6</c:v>
                </c:pt>
                <c:pt idx="20">
                  <c:v>26.8</c:v>
                </c:pt>
                <c:pt idx="21">
                  <c:v>27</c:v>
                </c:pt>
                <c:pt idx="22">
                  <c:v>27.2</c:v>
                </c:pt>
                <c:pt idx="23">
                  <c:v>27.4</c:v>
                </c:pt>
                <c:pt idx="24">
                  <c:v>27.6</c:v>
                </c:pt>
                <c:pt idx="25">
                  <c:v>27.8</c:v>
                </c:pt>
                <c:pt idx="26">
                  <c:v>28</c:v>
                </c:pt>
                <c:pt idx="27">
                  <c:v>28.2</c:v>
                </c:pt>
                <c:pt idx="28">
                  <c:v>28.4</c:v>
                </c:pt>
                <c:pt idx="29">
                  <c:v>28.6</c:v>
                </c:pt>
                <c:pt idx="30">
                  <c:v>28.8</c:v>
                </c:pt>
                <c:pt idx="31">
                  <c:v>29</c:v>
                </c:pt>
                <c:pt idx="32">
                  <c:v>29.2</c:v>
                </c:pt>
                <c:pt idx="33">
                  <c:v>29.4</c:v>
                </c:pt>
                <c:pt idx="34">
                  <c:v>29.6</c:v>
                </c:pt>
                <c:pt idx="35">
                  <c:v>29.8</c:v>
                </c:pt>
                <c:pt idx="36">
                  <c:v>30</c:v>
                </c:pt>
                <c:pt idx="37">
                  <c:v>30.2</c:v>
                </c:pt>
                <c:pt idx="38">
                  <c:v>30.4</c:v>
                </c:pt>
                <c:pt idx="39">
                  <c:v>30.6</c:v>
                </c:pt>
                <c:pt idx="40">
                  <c:v>30.8</c:v>
                </c:pt>
                <c:pt idx="41">
                  <c:v>31</c:v>
                </c:pt>
                <c:pt idx="42">
                  <c:v>31.2</c:v>
                </c:pt>
                <c:pt idx="43">
                  <c:v>31.4</c:v>
                </c:pt>
                <c:pt idx="44">
                  <c:v>31.6</c:v>
                </c:pt>
                <c:pt idx="45">
                  <c:v>31.8</c:v>
                </c:pt>
                <c:pt idx="46">
                  <c:v>32</c:v>
                </c:pt>
                <c:pt idx="47">
                  <c:v>32.200000000000003</c:v>
                </c:pt>
                <c:pt idx="48">
                  <c:v>32.4</c:v>
                </c:pt>
                <c:pt idx="49">
                  <c:v>32.6</c:v>
                </c:pt>
                <c:pt idx="50">
                  <c:v>32.799999999999997</c:v>
                </c:pt>
                <c:pt idx="51">
                  <c:v>33</c:v>
                </c:pt>
                <c:pt idx="52">
                  <c:v>33.200000000000003</c:v>
                </c:pt>
                <c:pt idx="53">
                  <c:v>33.4</c:v>
                </c:pt>
                <c:pt idx="54">
                  <c:v>33.6</c:v>
                </c:pt>
                <c:pt idx="55">
                  <c:v>33.799999999999997</c:v>
                </c:pt>
                <c:pt idx="56">
                  <c:v>34</c:v>
                </c:pt>
                <c:pt idx="57">
                  <c:v>34.200000000000003</c:v>
                </c:pt>
                <c:pt idx="58">
                  <c:v>34.4</c:v>
                </c:pt>
                <c:pt idx="59">
                  <c:v>34.6</c:v>
                </c:pt>
                <c:pt idx="60">
                  <c:v>34.799999999999997</c:v>
                </c:pt>
                <c:pt idx="61">
                  <c:v>35</c:v>
                </c:pt>
                <c:pt idx="62">
                  <c:v>35.200000000000003</c:v>
                </c:pt>
                <c:pt idx="63">
                  <c:v>35.4</c:v>
                </c:pt>
                <c:pt idx="64">
                  <c:v>35.6</c:v>
                </c:pt>
                <c:pt idx="65">
                  <c:v>35.799999999999997</c:v>
                </c:pt>
                <c:pt idx="66">
                  <c:v>36</c:v>
                </c:pt>
                <c:pt idx="67">
                  <c:v>36.200000000000003</c:v>
                </c:pt>
                <c:pt idx="68">
                  <c:v>36.4</c:v>
                </c:pt>
                <c:pt idx="69">
                  <c:v>36.6</c:v>
                </c:pt>
                <c:pt idx="70">
                  <c:v>36.799999999999997</c:v>
                </c:pt>
                <c:pt idx="71">
                  <c:v>37</c:v>
                </c:pt>
                <c:pt idx="72">
                  <c:v>37.200000000000003</c:v>
                </c:pt>
                <c:pt idx="73">
                  <c:v>37.4</c:v>
                </c:pt>
                <c:pt idx="74">
                  <c:v>37.6</c:v>
                </c:pt>
                <c:pt idx="75">
                  <c:v>37.799999999999997</c:v>
                </c:pt>
                <c:pt idx="76">
                  <c:v>38</c:v>
                </c:pt>
                <c:pt idx="77">
                  <c:v>38.200000000000003</c:v>
                </c:pt>
                <c:pt idx="78">
                  <c:v>38.4</c:v>
                </c:pt>
                <c:pt idx="79">
                  <c:v>38.6</c:v>
                </c:pt>
                <c:pt idx="80">
                  <c:v>38.799999999999997</c:v>
                </c:pt>
                <c:pt idx="81">
                  <c:v>39</c:v>
                </c:pt>
                <c:pt idx="82">
                  <c:v>39.200000000000003</c:v>
                </c:pt>
                <c:pt idx="83">
                  <c:v>39.4</c:v>
                </c:pt>
                <c:pt idx="84">
                  <c:v>39.6</c:v>
                </c:pt>
                <c:pt idx="85">
                  <c:v>39.799999999999997</c:v>
                </c:pt>
              </c:numCache>
            </c:numRef>
          </c:xVal>
          <c:yVal>
            <c:numRef>
              <c:f>Sheet4!$K$3:$K$88</c:f>
              <c:numCache>
                <c:formatCode>General</c:formatCode>
                <c:ptCount val="86"/>
                <c:pt idx="12">
                  <c:v>-281.84699999999998</c:v>
                </c:pt>
                <c:pt idx="13">
                  <c:v>-234.732</c:v>
                </c:pt>
                <c:pt idx="14">
                  <c:v>-195.529</c:v>
                </c:pt>
                <c:pt idx="15">
                  <c:v>-162.905</c:v>
                </c:pt>
                <c:pt idx="16">
                  <c:v>-135.75299999999999</c:v>
                </c:pt>
                <c:pt idx="17">
                  <c:v>-113.148</c:v>
                </c:pt>
                <c:pt idx="18">
                  <c:v>-94.322800000000001</c:v>
                </c:pt>
                <c:pt idx="19">
                  <c:v>-78.639499999999998</c:v>
                </c:pt>
                <c:pt idx="20">
                  <c:v>-65.566699999999997</c:v>
                </c:pt>
                <c:pt idx="21">
                  <c:v>-54.6631</c:v>
                </c:pt>
                <c:pt idx="22">
                  <c:v>-45.561999999999998</c:v>
                </c:pt>
                <c:pt idx="23">
                  <c:v>-37.958799999999997</c:v>
                </c:pt>
                <c:pt idx="24">
                  <c:v>-31.6006</c:v>
                </c:pt>
                <c:pt idx="25">
                  <c:v>-26.2773</c:v>
                </c:pt>
                <c:pt idx="26">
                  <c:v>-21.814599999999999</c:v>
                </c:pt>
                <c:pt idx="27">
                  <c:v>-18.067399999999999</c:v>
                </c:pt>
                <c:pt idx="28">
                  <c:v>-14.9156</c:v>
                </c:pt>
                <c:pt idx="29">
                  <c:v>-12.2592</c:v>
                </c:pt>
                <c:pt idx="30">
                  <c:v>-10.0152</c:v>
                </c:pt>
                <c:pt idx="31">
                  <c:v>-8.1147200000000002</c:v>
                </c:pt>
                <c:pt idx="32">
                  <c:v>-6.5005699999999997</c:v>
                </c:pt>
                <c:pt idx="33">
                  <c:v>-5.1253900000000003</c:v>
                </c:pt>
                <c:pt idx="34">
                  <c:v>-3.94998</c:v>
                </c:pt>
                <c:pt idx="35">
                  <c:v>-2.9419599999999999</c:v>
                </c:pt>
                <c:pt idx="36">
                  <c:v>-2.0745900000000002</c:v>
                </c:pt>
                <c:pt idx="37">
                  <c:v>-1.3257099999999999</c:v>
                </c:pt>
                <c:pt idx="38">
                  <c:v>-0.67692099999999999</c:v>
                </c:pt>
                <c:pt idx="39">
                  <c:v>-0.112827</c:v>
                </c:pt>
                <c:pt idx="40">
                  <c:v>0.379492</c:v>
                </c:pt>
                <c:pt idx="41">
                  <c:v>0.81092600000000004</c:v>
                </c:pt>
                <c:pt idx="42">
                  <c:v>1.1906699999999999</c:v>
                </c:pt>
                <c:pt idx="43">
                  <c:v>1.52651</c:v>
                </c:pt>
                <c:pt idx="44">
                  <c:v>1.82501</c:v>
                </c:pt>
                <c:pt idx="45">
                  <c:v>2.0917400000000002</c:v>
                </c:pt>
                <c:pt idx="46">
                  <c:v>2.34274</c:v>
                </c:pt>
                <c:pt idx="47">
                  <c:v>2.5649799999999998</c:v>
                </c:pt>
                <c:pt idx="48">
                  <c:v>2.76478</c:v>
                </c:pt>
                <c:pt idx="49">
                  <c:v>2.9462999999999999</c:v>
                </c:pt>
                <c:pt idx="50">
                  <c:v>3.1125799999999999</c:v>
                </c:pt>
                <c:pt idx="51">
                  <c:v>3.2659799999999999</c:v>
                </c:pt>
                <c:pt idx="52">
                  <c:v>3.4084099999999999</c:v>
                </c:pt>
                <c:pt idx="53">
                  <c:v>3.5414300000000001</c:v>
                </c:pt>
                <c:pt idx="54">
                  <c:v>3.66635</c:v>
                </c:pt>
                <c:pt idx="55">
                  <c:v>3.7842699999999998</c:v>
                </c:pt>
                <c:pt idx="56">
                  <c:v>3.8961299999999999</c:v>
                </c:pt>
                <c:pt idx="57">
                  <c:v>4.0027200000000001</c:v>
                </c:pt>
                <c:pt idx="58">
                  <c:v>4.1047399999999996</c:v>
                </c:pt>
                <c:pt idx="59">
                  <c:v>4.2027700000000001</c:v>
                </c:pt>
                <c:pt idx="60">
                  <c:v>4.2973100000000004</c:v>
                </c:pt>
                <c:pt idx="61">
                  <c:v>4.3888100000000003</c:v>
                </c:pt>
                <c:pt idx="62">
                  <c:v>4.4776499999999997</c:v>
                </c:pt>
                <c:pt idx="63">
                  <c:v>4.5641600000000002</c:v>
                </c:pt>
                <c:pt idx="64">
                  <c:v>4.6486200000000002</c:v>
                </c:pt>
                <c:pt idx="65">
                  <c:v>4.7312900000000004</c:v>
                </c:pt>
                <c:pt idx="66">
                  <c:v>4.8123899999999997</c:v>
                </c:pt>
                <c:pt idx="67">
                  <c:v>4.8921099999999997</c:v>
                </c:pt>
                <c:pt idx="68">
                  <c:v>4.9706299999999999</c:v>
                </c:pt>
                <c:pt idx="69">
                  <c:v>5.0480799999999997</c:v>
                </c:pt>
                <c:pt idx="70">
                  <c:v>5.1246</c:v>
                </c:pt>
                <c:pt idx="71">
                  <c:v>5.2003000000000004</c:v>
                </c:pt>
                <c:pt idx="72">
                  <c:v>5.27529</c:v>
                </c:pt>
                <c:pt idx="73">
                  <c:v>5.3496600000000001</c:v>
                </c:pt>
                <c:pt idx="74">
                  <c:v>5.42347</c:v>
                </c:pt>
                <c:pt idx="75">
                  <c:v>5.4968000000000004</c:v>
                </c:pt>
                <c:pt idx="76">
                  <c:v>5.5697099999999997</c:v>
                </c:pt>
                <c:pt idx="77">
                  <c:v>5.6422600000000003</c:v>
                </c:pt>
                <c:pt idx="78">
                  <c:v>5.71448</c:v>
                </c:pt>
                <c:pt idx="79">
                  <c:v>5.7864199999999997</c:v>
                </c:pt>
                <c:pt idx="80">
                  <c:v>5.8581099999999999</c:v>
                </c:pt>
                <c:pt idx="81">
                  <c:v>5.9295900000000001</c:v>
                </c:pt>
                <c:pt idx="82">
                  <c:v>6.0008900000000001</c:v>
                </c:pt>
                <c:pt idx="83">
                  <c:v>6.0720200000000002</c:v>
                </c:pt>
                <c:pt idx="84">
                  <c:v>6.1430100000000003</c:v>
                </c:pt>
                <c:pt idx="85">
                  <c:v>6.2138799999999996</c:v>
                </c:pt>
              </c:numCache>
            </c:numRef>
          </c:yVal>
          <c:smooth val="1"/>
        </c:ser>
        <c:ser>
          <c:idx val="10"/>
          <c:order val="10"/>
          <c:tx>
            <c:strRef>
              <c:f>Sheet4!$L$2</c:f>
              <c:strCache>
                <c:ptCount val="1"/>
                <c:pt idx="0">
                  <c:v>15</c:v>
                </c:pt>
              </c:strCache>
            </c:strRef>
          </c:tx>
          <c:marker>
            <c:symbol val="none"/>
          </c:marker>
          <c:xVal>
            <c:numRef>
              <c:f>Sheet4!$A$3:$A$88</c:f>
              <c:numCache>
                <c:formatCode>General</c:formatCode>
                <c:ptCount val="86"/>
                <c:pt idx="0">
                  <c:v>22.8</c:v>
                </c:pt>
                <c:pt idx="1">
                  <c:v>23</c:v>
                </c:pt>
                <c:pt idx="2">
                  <c:v>23.2</c:v>
                </c:pt>
                <c:pt idx="3">
                  <c:v>23.4</c:v>
                </c:pt>
                <c:pt idx="4">
                  <c:v>23.6</c:v>
                </c:pt>
                <c:pt idx="5">
                  <c:v>23.8</c:v>
                </c:pt>
                <c:pt idx="6">
                  <c:v>24</c:v>
                </c:pt>
                <c:pt idx="7">
                  <c:v>24.2</c:v>
                </c:pt>
                <c:pt idx="8">
                  <c:v>24.4</c:v>
                </c:pt>
                <c:pt idx="9">
                  <c:v>24.6</c:v>
                </c:pt>
                <c:pt idx="10">
                  <c:v>24.8</c:v>
                </c:pt>
                <c:pt idx="11">
                  <c:v>25</c:v>
                </c:pt>
                <c:pt idx="12">
                  <c:v>25.2</c:v>
                </c:pt>
                <c:pt idx="13">
                  <c:v>25.4</c:v>
                </c:pt>
                <c:pt idx="14">
                  <c:v>25.6</c:v>
                </c:pt>
                <c:pt idx="15">
                  <c:v>25.8</c:v>
                </c:pt>
                <c:pt idx="16">
                  <c:v>26</c:v>
                </c:pt>
                <c:pt idx="17">
                  <c:v>26.2</c:v>
                </c:pt>
                <c:pt idx="18">
                  <c:v>26.4</c:v>
                </c:pt>
                <c:pt idx="19">
                  <c:v>26.6</c:v>
                </c:pt>
                <c:pt idx="20">
                  <c:v>26.8</c:v>
                </c:pt>
                <c:pt idx="21">
                  <c:v>27</c:v>
                </c:pt>
                <c:pt idx="22">
                  <c:v>27.2</c:v>
                </c:pt>
                <c:pt idx="23">
                  <c:v>27.4</c:v>
                </c:pt>
                <c:pt idx="24">
                  <c:v>27.6</c:v>
                </c:pt>
                <c:pt idx="25">
                  <c:v>27.8</c:v>
                </c:pt>
                <c:pt idx="26">
                  <c:v>28</c:v>
                </c:pt>
                <c:pt idx="27">
                  <c:v>28.2</c:v>
                </c:pt>
                <c:pt idx="28">
                  <c:v>28.4</c:v>
                </c:pt>
                <c:pt idx="29">
                  <c:v>28.6</c:v>
                </c:pt>
                <c:pt idx="30">
                  <c:v>28.8</c:v>
                </c:pt>
                <c:pt idx="31">
                  <c:v>29</c:v>
                </c:pt>
                <c:pt idx="32">
                  <c:v>29.2</c:v>
                </c:pt>
                <c:pt idx="33">
                  <c:v>29.4</c:v>
                </c:pt>
                <c:pt idx="34">
                  <c:v>29.6</c:v>
                </c:pt>
                <c:pt idx="35">
                  <c:v>29.8</c:v>
                </c:pt>
                <c:pt idx="36">
                  <c:v>30</c:v>
                </c:pt>
                <c:pt idx="37">
                  <c:v>30.2</c:v>
                </c:pt>
                <c:pt idx="38">
                  <c:v>30.4</c:v>
                </c:pt>
                <c:pt idx="39">
                  <c:v>30.6</c:v>
                </c:pt>
                <c:pt idx="40">
                  <c:v>30.8</c:v>
                </c:pt>
                <c:pt idx="41">
                  <c:v>31</c:v>
                </c:pt>
                <c:pt idx="42">
                  <c:v>31.2</c:v>
                </c:pt>
                <c:pt idx="43">
                  <c:v>31.4</c:v>
                </c:pt>
                <c:pt idx="44">
                  <c:v>31.6</c:v>
                </c:pt>
                <c:pt idx="45">
                  <c:v>31.8</c:v>
                </c:pt>
                <c:pt idx="46">
                  <c:v>32</c:v>
                </c:pt>
                <c:pt idx="47">
                  <c:v>32.200000000000003</c:v>
                </c:pt>
                <c:pt idx="48">
                  <c:v>32.4</c:v>
                </c:pt>
                <c:pt idx="49">
                  <c:v>32.6</c:v>
                </c:pt>
                <c:pt idx="50">
                  <c:v>32.799999999999997</c:v>
                </c:pt>
                <c:pt idx="51">
                  <c:v>33</c:v>
                </c:pt>
                <c:pt idx="52">
                  <c:v>33.200000000000003</c:v>
                </c:pt>
                <c:pt idx="53">
                  <c:v>33.4</c:v>
                </c:pt>
                <c:pt idx="54">
                  <c:v>33.6</c:v>
                </c:pt>
                <c:pt idx="55">
                  <c:v>33.799999999999997</c:v>
                </c:pt>
                <c:pt idx="56">
                  <c:v>34</c:v>
                </c:pt>
                <c:pt idx="57">
                  <c:v>34.200000000000003</c:v>
                </c:pt>
                <c:pt idx="58">
                  <c:v>34.4</c:v>
                </c:pt>
                <c:pt idx="59">
                  <c:v>34.6</c:v>
                </c:pt>
                <c:pt idx="60">
                  <c:v>34.799999999999997</c:v>
                </c:pt>
                <c:pt idx="61">
                  <c:v>35</c:v>
                </c:pt>
                <c:pt idx="62">
                  <c:v>35.200000000000003</c:v>
                </c:pt>
                <c:pt idx="63">
                  <c:v>35.4</c:v>
                </c:pt>
                <c:pt idx="64">
                  <c:v>35.6</c:v>
                </c:pt>
                <c:pt idx="65">
                  <c:v>35.799999999999997</c:v>
                </c:pt>
                <c:pt idx="66">
                  <c:v>36</c:v>
                </c:pt>
                <c:pt idx="67">
                  <c:v>36.200000000000003</c:v>
                </c:pt>
                <c:pt idx="68">
                  <c:v>36.4</c:v>
                </c:pt>
                <c:pt idx="69">
                  <c:v>36.6</c:v>
                </c:pt>
                <c:pt idx="70">
                  <c:v>36.799999999999997</c:v>
                </c:pt>
                <c:pt idx="71">
                  <c:v>37</c:v>
                </c:pt>
                <c:pt idx="72">
                  <c:v>37.200000000000003</c:v>
                </c:pt>
                <c:pt idx="73">
                  <c:v>37.4</c:v>
                </c:pt>
                <c:pt idx="74">
                  <c:v>37.6</c:v>
                </c:pt>
                <c:pt idx="75">
                  <c:v>37.799999999999997</c:v>
                </c:pt>
                <c:pt idx="76">
                  <c:v>38</c:v>
                </c:pt>
                <c:pt idx="77">
                  <c:v>38.200000000000003</c:v>
                </c:pt>
                <c:pt idx="78">
                  <c:v>38.4</c:v>
                </c:pt>
                <c:pt idx="79">
                  <c:v>38.6</c:v>
                </c:pt>
                <c:pt idx="80">
                  <c:v>38.799999999999997</c:v>
                </c:pt>
                <c:pt idx="81">
                  <c:v>39</c:v>
                </c:pt>
                <c:pt idx="82">
                  <c:v>39.200000000000003</c:v>
                </c:pt>
                <c:pt idx="83">
                  <c:v>39.4</c:v>
                </c:pt>
                <c:pt idx="84">
                  <c:v>39.6</c:v>
                </c:pt>
                <c:pt idx="85">
                  <c:v>39.799999999999997</c:v>
                </c:pt>
              </c:numCache>
            </c:numRef>
          </c:xVal>
          <c:yVal>
            <c:numRef>
              <c:f>Sheet4!$L$3:$L$88</c:f>
              <c:numCache>
                <c:formatCode>General</c:formatCode>
                <c:ptCount val="86"/>
                <c:pt idx="14">
                  <c:v>-279.10599999999999</c:v>
                </c:pt>
                <c:pt idx="15">
                  <c:v>-232.46199999999999</c:v>
                </c:pt>
                <c:pt idx="16">
                  <c:v>-193.65100000000001</c:v>
                </c:pt>
                <c:pt idx="17">
                  <c:v>-161.35300000000001</c:v>
                </c:pt>
                <c:pt idx="18">
                  <c:v>-134.471</c:v>
                </c:pt>
                <c:pt idx="19">
                  <c:v>-112.09</c:v>
                </c:pt>
                <c:pt idx="20">
                  <c:v>-93.450999999999993</c:v>
                </c:pt>
                <c:pt idx="21">
                  <c:v>-77.921700000000001</c:v>
                </c:pt>
                <c:pt idx="22">
                  <c:v>-64.976500000000001</c:v>
                </c:pt>
                <c:pt idx="23">
                  <c:v>-54.1785</c:v>
                </c:pt>
                <c:pt idx="24">
                  <c:v>-45.164700000000003</c:v>
                </c:pt>
                <c:pt idx="25">
                  <c:v>-37.633800000000001</c:v>
                </c:pt>
                <c:pt idx="26">
                  <c:v>-31.3353</c:v>
                </c:pt>
                <c:pt idx="27">
                  <c:v>-26.061399999999999</c:v>
                </c:pt>
                <c:pt idx="28">
                  <c:v>-21.639399999999998</c:v>
                </c:pt>
                <c:pt idx="29">
                  <c:v>-17.925999999999998</c:v>
                </c:pt>
                <c:pt idx="30">
                  <c:v>-14.802</c:v>
                </c:pt>
                <c:pt idx="31">
                  <c:v>-12.1686</c:v>
                </c:pt>
                <c:pt idx="32">
                  <c:v>-9.9435099999999998</c:v>
                </c:pt>
                <c:pt idx="33">
                  <c:v>-8.0586300000000008</c:v>
                </c:pt>
                <c:pt idx="34">
                  <c:v>-6.4573600000000004</c:v>
                </c:pt>
                <c:pt idx="35">
                  <c:v>-5.0928100000000001</c:v>
                </c:pt>
                <c:pt idx="36">
                  <c:v>-3.92624</c:v>
                </c:pt>
                <c:pt idx="37">
                  <c:v>-2.9256000000000002</c:v>
                </c:pt>
                <c:pt idx="38">
                  <c:v>-2.0644499999999999</c:v>
                </c:pt>
                <c:pt idx="39">
                  <c:v>-1.3208500000000001</c:v>
                </c:pt>
                <c:pt idx="40">
                  <c:v>-0.67652999999999996</c:v>
                </c:pt>
                <c:pt idx="41">
                  <c:v>-0.116227</c:v>
                </c:pt>
                <c:pt idx="42">
                  <c:v>0.37289699999999998</c:v>
                </c:pt>
                <c:pt idx="43">
                  <c:v>0.80166400000000004</c:v>
                </c:pt>
                <c:pt idx="44">
                  <c:v>1.1792100000000001</c:v>
                </c:pt>
                <c:pt idx="45">
                  <c:v>1.51326</c:v>
                </c:pt>
                <c:pt idx="46">
                  <c:v>1.8243199999999999</c:v>
                </c:pt>
                <c:pt idx="47">
                  <c:v>2.09592</c:v>
                </c:pt>
                <c:pt idx="48">
                  <c:v>2.3374199999999998</c:v>
                </c:pt>
                <c:pt idx="49">
                  <c:v>2.55457</c:v>
                </c:pt>
                <c:pt idx="50">
                  <c:v>2.75149</c:v>
                </c:pt>
                <c:pt idx="51">
                  <c:v>2.9313400000000001</c:v>
                </c:pt>
                <c:pt idx="52">
                  <c:v>3.09667</c:v>
                </c:pt>
                <c:pt idx="53">
                  <c:v>3.24959</c:v>
                </c:pt>
                <c:pt idx="54">
                  <c:v>3.3918300000000001</c:v>
                </c:pt>
                <c:pt idx="55">
                  <c:v>3.5249000000000001</c:v>
                </c:pt>
                <c:pt idx="56">
                  <c:v>3.6500300000000001</c:v>
                </c:pt>
                <c:pt idx="57">
                  <c:v>3.7682799999999999</c:v>
                </c:pt>
                <c:pt idx="58">
                  <c:v>3.8805800000000001</c:v>
                </c:pt>
                <c:pt idx="59">
                  <c:v>3.9877099999999999</c:v>
                </c:pt>
                <c:pt idx="60">
                  <c:v>4.0903200000000002</c:v>
                </c:pt>
                <c:pt idx="61">
                  <c:v>4.1890000000000001</c:v>
                </c:pt>
                <c:pt idx="62">
                  <c:v>4.2842500000000001</c:v>
                </c:pt>
                <c:pt idx="63">
                  <c:v>4.3765000000000001</c:v>
                </c:pt>
                <c:pt idx="64">
                  <c:v>4.4661200000000001</c:v>
                </c:pt>
                <c:pt idx="65">
                  <c:v>4.5534499999999998</c:v>
                </c:pt>
                <c:pt idx="66">
                  <c:v>4.6387700000000001</c:v>
                </c:pt>
                <c:pt idx="67">
                  <c:v>4.7223199999999999</c:v>
                </c:pt>
                <c:pt idx="68">
                  <c:v>4.8043300000000002</c:v>
                </c:pt>
                <c:pt idx="69">
                  <c:v>4.8849799999999997</c:v>
                </c:pt>
                <c:pt idx="70">
                  <c:v>4.9644500000000003</c:v>
                </c:pt>
                <c:pt idx="71">
                  <c:v>5.0428800000000003</c:v>
                </c:pt>
                <c:pt idx="72">
                  <c:v>5.1203900000000004</c:v>
                </c:pt>
                <c:pt idx="73">
                  <c:v>5.1970999999999998</c:v>
                </c:pt>
                <c:pt idx="74">
                  <c:v>5.27311</c:v>
                </c:pt>
                <c:pt idx="75">
                  <c:v>5.3485100000000001</c:v>
                </c:pt>
                <c:pt idx="76">
                  <c:v>5.4233700000000002</c:v>
                </c:pt>
                <c:pt idx="77">
                  <c:v>5.49777</c:v>
                </c:pt>
                <c:pt idx="78">
                  <c:v>5.5717499999999998</c:v>
                </c:pt>
                <c:pt idx="79">
                  <c:v>5.6453699999999998</c:v>
                </c:pt>
                <c:pt idx="80">
                  <c:v>5.71868</c:v>
                </c:pt>
                <c:pt idx="81">
                  <c:v>5.7917199999999998</c:v>
                </c:pt>
                <c:pt idx="82">
                  <c:v>5.8645199999999997</c:v>
                </c:pt>
                <c:pt idx="83">
                  <c:v>5.9371099999999997</c:v>
                </c:pt>
                <c:pt idx="84">
                  <c:v>6.0095200000000002</c:v>
                </c:pt>
                <c:pt idx="85">
                  <c:v>6.0817800000000002</c:v>
                </c:pt>
              </c:numCache>
            </c:numRef>
          </c:yVal>
          <c:smooth val="1"/>
        </c:ser>
        <c:ser>
          <c:idx val="11"/>
          <c:order val="11"/>
          <c:tx>
            <c:strRef>
              <c:f>Sheet4!$M$2</c:f>
              <c:strCache>
                <c:ptCount val="1"/>
                <c:pt idx="0">
                  <c:v>16</c:v>
                </c:pt>
              </c:strCache>
            </c:strRef>
          </c:tx>
          <c:marker>
            <c:symbol val="none"/>
          </c:marker>
          <c:xVal>
            <c:numRef>
              <c:f>Sheet4!$A$3:$A$88</c:f>
              <c:numCache>
                <c:formatCode>General</c:formatCode>
                <c:ptCount val="86"/>
                <c:pt idx="0">
                  <c:v>22.8</c:v>
                </c:pt>
                <c:pt idx="1">
                  <c:v>23</c:v>
                </c:pt>
                <c:pt idx="2">
                  <c:v>23.2</c:v>
                </c:pt>
                <c:pt idx="3">
                  <c:v>23.4</c:v>
                </c:pt>
                <c:pt idx="4">
                  <c:v>23.6</c:v>
                </c:pt>
                <c:pt idx="5">
                  <c:v>23.8</c:v>
                </c:pt>
                <c:pt idx="6">
                  <c:v>24</c:v>
                </c:pt>
                <c:pt idx="7">
                  <c:v>24.2</c:v>
                </c:pt>
                <c:pt idx="8">
                  <c:v>24.4</c:v>
                </c:pt>
                <c:pt idx="9">
                  <c:v>24.6</c:v>
                </c:pt>
                <c:pt idx="10">
                  <c:v>24.8</c:v>
                </c:pt>
                <c:pt idx="11">
                  <c:v>25</c:v>
                </c:pt>
                <c:pt idx="12">
                  <c:v>25.2</c:v>
                </c:pt>
                <c:pt idx="13">
                  <c:v>25.4</c:v>
                </c:pt>
                <c:pt idx="14">
                  <c:v>25.6</c:v>
                </c:pt>
                <c:pt idx="15">
                  <c:v>25.8</c:v>
                </c:pt>
                <c:pt idx="16">
                  <c:v>26</c:v>
                </c:pt>
                <c:pt idx="17">
                  <c:v>26.2</c:v>
                </c:pt>
                <c:pt idx="18">
                  <c:v>26.4</c:v>
                </c:pt>
                <c:pt idx="19">
                  <c:v>26.6</c:v>
                </c:pt>
                <c:pt idx="20">
                  <c:v>26.8</c:v>
                </c:pt>
                <c:pt idx="21">
                  <c:v>27</c:v>
                </c:pt>
                <c:pt idx="22">
                  <c:v>27.2</c:v>
                </c:pt>
                <c:pt idx="23">
                  <c:v>27.4</c:v>
                </c:pt>
                <c:pt idx="24">
                  <c:v>27.6</c:v>
                </c:pt>
                <c:pt idx="25">
                  <c:v>27.8</c:v>
                </c:pt>
                <c:pt idx="26">
                  <c:v>28</c:v>
                </c:pt>
                <c:pt idx="27">
                  <c:v>28.2</c:v>
                </c:pt>
                <c:pt idx="28">
                  <c:v>28.4</c:v>
                </c:pt>
                <c:pt idx="29">
                  <c:v>28.6</c:v>
                </c:pt>
                <c:pt idx="30">
                  <c:v>28.8</c:v>
                </c:pt>
                <c:pt idx="31">
                  <c:v>29</c:v>
                </c:pt>
                <c:pt idx="32">
                  <c:v>29.2</c:v>
                </c:pt>
                <c:pt idx="33">
                  <c:v>29.4</c:v>
                </c:pt>
                <c:pt idx="34">
                  <c:v>29.6</c:v>
                </c:pt>
                <c:pt idx="35">
                  <c:v>29.8</c:v>
                </c:pt>
                <c:pt idx="36">
                  <c:v>30</c:v>
                </c:pt>
                <c:pt idx="37">
                  <c:v>30.2</c:v>
                </c:pt>
                <c:pt idx="38">
                  <c:v>30.4</c:v>
                </c:pt>
                <c:pt idx="39">
                  <c:v>30.6</c:v>
                </c:pt>
                <c:pt idx="40">
                  <c:v>30.8</c:v>
                </c:pt>
                <c:pt idx="41">
                  <c:v>31</c:v>
                </c:pt>
                <c:pt idx="42">
                  <c:v>31.2</c:v>
                </c:pt>
                <c:pt idx="43">
                  <c:v>31.4</c:v>
                </c:pt>
                <c:pt idx="44">
                  <c:v>31.6</c:v>
                </c:pt>
                <c:pt idx="45">
                  <c:v>31.8</c:v>
                </c:pt>
                <c:pt idx="46">
                  <c:v>32</c:v>
                </c:pt>
                <c:pt idx="47">
                  <c:v>32.200000000000003</c:v>
                </c:pt>
                <c:pt idx="48">
                  <c:v>32.4</c:v>
                </c:pt>
                <c:pt idx="49">
                  <c:v>32.6</c:v>
                </c:pt>
                <c:pt idx="50">
                  <c:v>32.799999999999997</c:v>
                </c:pt>
                <c:pt idx="51">
                  <c:v>33</c:v>
                </c:pt>
                <c:pt idx="52">
                  <c:v>33.200000000000003</c:v>
                </c:pt>
                <c:pt idx="53">
                  <c:v>33.4</c:v>
                </c:pt>
                <c:pt idx="54">
                  <c:v>33.6</c:v>
                </c:pt>
                <c:pt idx="55">
                  <c:v>33.799999999999997</c:v>
                </c:pt>
                <c:pt idx="56">
                  <c:v>34</c:v>
                </c:pt>
                <c:pt idx="57">
                  <c:v>34.200000000000003</c:v>
                </c:pt>
                <c:pt idx="58">
                  <c:v>34.4</c:v>
                </c:pt>
                <c:pt idx="59">
                  <c:v>34.6</c:v>
                </c:pt>
                <c:pt idx="60">
                  <c:v>34.799999999999997</c:v>
                </c:pt>
                <c:pt idx="61">
                  <c:v>35</c:v>
                </c:pt>
                <c:pt idx="62">
                  <c:v>35.200000000000003</c:v>
                </c:pt>
                <c:pt idx="63">
                  <c:v>35.4</c:v>
                </c:pt>
                <c:pt idx="64">
                  <c:v>35.6</c:v>
                </c:pt>
                <c:pt idx="65">
                  <c:v>35.799999999999997</c:v>
                </c:pt>
                <c:pt idx="66">
                  <c:v>36</c:v>
                </c:pt>
                <c:pt idx="67">
                  <c:v>36.200000000000003</c:v>
                </c:pt>
                <c:pt idx="68">
                  <c:v>36.4</c:v>
                </c:pt>
                <c:pt idx="69">
                  <c:v>36.6</c:v>
                </c:pt>
                <c:pt idx="70">
                  <c:v>36.799999999999997</c:v>
                </c:pt>
                <c:pt idx="71">
                  <c:v>37</c:v>
                </c:pt>
                <c:pt idx="72">
                  <c:v>37.200000000000003</c:v>
                </c:pt>
                <c:pt idx="73">
                  <c:v>37.4</c:v>
                </c:pt>
                <c:pt idx="74">
                  <c:v>37.6</c:v>
                </c:pt>
                <c:pt idx="75">
                  <c:v>37.799999999999997</c:v>
                </c:pt>
                <c:pt idx="76">
                  <c:v>38</c:v>
                </c:pt>
                <c:pt idx="77">
                  <c:v>38.200000000000003</c:v>
                </c:pt>
                <c:pt idx="78">
                  <c:v>38.4</c:v>
                </c:pt>
                <c:pt idx="79">
                  <c:v>38.6</c:v>
                </c:pt>
                <c:pt idx="80">
                  <c:v>38.799999999999997</c:v>
                </c:pt>
                <c:pt idx="81">
                  <c:v>39</c:v>
                </c:pt>
                <c:pt idx="82">
                  <c:v>39.200000000000003</c:v>
                </c:pt>
                <c:pt idx="83">
                  <c:v>39.4</c:v>
                </c:pt>
                <c:pt idx="84">
                  <c:v>39.6</c:v>
                </c:pt>
                <c:pt idx="85">
                  <c:v>39.799999999999997</c:v>
                </c:pt>
              </c:numCache>
            </c:numRef>
          </c:xVal>
          <c:yVal>
            <c:numRef>
              <c:f>Sheet4!$M$3:$M$88</c:f>
              <c:numCache>
                <c:formatCode>General</c:formatCode>
                <c:ptCount val="86"/>
                <c:pt idx="16">
                  <c:v>-273.553</c:v>
                </c:pt>
                <c:pt idx="17">
                  <c:v>-227.85300000000001</c:v>
                </c:pt>
                <c:pt idx="18">
                  <c:v>-189.82599999999999</c:v>
                </c:pt>
                <c:pt idx="19">
                  <c:v>-158.18</c:v>
                </c:pt>
                <c:pt idx="20">
                  <c:v>-131.839</c:v>
                </c:pt>
                <c:pt idx="21">
                  <c:v>-109.908</c:v>
                </c:pt>
                <c:pt idx="22">
                  <c:v>-91.642399999999995</c:v>
                </c:pt>
                <c:pt idx="23">
                  <c:v>-76.423000000000002</c:v>
                </c:pt>
                <c:pt idx="24">
                  <c:v>-63.7348</c:v>
                </c:pt>
                <c:pt idx="25">
                  <c:v>-53.15</c:v>
                </c:pt>
                <c:pt idx="26">
                  <c:v>-44.313000000000002</c:v>
                </c:pt>
                <c:pt idx="27">
                  <c:v>-36.928600000000003</c:v>
                </c:pt>
                <c:pt idx="28">
                  <c:v>-30.7517</c:v>
                </c:pt>
                <c:pt idx="29">
                  <c:v>-25.578700000000001</c:v>
                </c:pt>
                <c:pt idx="30">
                  <c:v>-21.240300000000001</c:v>
                </c:pt>
                <c:pt idx="31">
                  <c:v>-17.5962</c:v>
                </c:pt>
                <c:pt idx="32">
                  <c:v>-14.5297</c:v>
                </c:pt>
                <c:pt idx="33">
                  <c:v>-11.943899999999999</c:v>
                </c:pt>
                <c:pt idx="34">
                  <c:v>-9.7583300000000008</c:v>
                </c:pt>
                <c:pt idx="35">
                  <c:v>-7.9062000000000001</c:v>
                </c:pt>
                <c:pt idx="36">
                  <c:v>-6.3320999999999996</c:v>
                </c:pt>
                <c:pt idx="37">
                  <c:v>-4.9901600000000004</c:v>
                </c:pt>
                <c:pt idx="38">
                  <c:v>-3.8424299999999998</c:v>
                </c:pt>
                <c:pt idx="39">
                  <c:v>-2.8576000000000001</c:v>
                </c:pt>
                <c:pt idx="40">
                  <c:v>-2.0097399999999999</c:v>
                </c:pt>
                <c:pt idx="41">
                  <c:v>-1.2773600000000001</c:v>
                </c:pt>
                <c:pt idx="42">
                  <c:v>-0.64252600000000004</c:v>
                </c:pt>
                <c:pt idx="43">
                  <c:v>-9.0238899999999997E-2</c:v>
                </c:pt>
                <c:pt idx="44">
                  <c:v>0.39212999999999998</c:v>
                </c:pt>
                <c:pt idx="45">
                  <c:v>0.81522600000000001</c:v>
                </c:pt>
                <c:pt idx="46">
                  <c:v>1.2055</c:v>
                </c:pt>
                <c:pt idx="47">
                  <c:v>1.54162</c:v>
                </c:pt>
                <c:pt idx="48">
                  <c:v>1.83754</c:v>
                </c:pt>
                <c:pt idx="49">
                  <c:v>2.1011299999999999</c:v>
                </c:pt>
                <c:pt idx="50">
                  <c:v>2.3378399999999999</c:v>
                </c:pt>
                <c:pt idx="51">
                  <c:v>2.5518900000000002</c:v>
                </c:pt>
                <c:pt idx="52">
                  <c:v>2.7466900000000001</c:v>
                </c:pt>
                <c:pt idx="53">
                  <c:v>2.9250600000000002</c:v>
                </c:pt>
                <c:pt idx="54">
                  <c:v>3.0893700000000002</c:v>
                </c:pt>
                <c:pt idx="55">
                  <c:v>3.24159</c:v>
                </c:pt>
                <c:pt idx="56">
                  <c:v>3.38341</c:v>
                </c:pt>
                <c:pt idx="57">
                  <c:v>3.5162499999999999</c:v>
                </c:pt>
                <c:pt idx="58">
                  <c:v>3.64133</c:v>
                </c:pt>
                <c:pt idx="59">
                  <c:v>3.75969</c:v>
                </c:pt>
                <c:pt idx="60">
                  <c:v>3.8722099999999999</c:v>
                </c:pt>
                <c:pt idx="61">
                  <c:v>3.9796499999999999</c:v>
                </c:pt>
                <c:pt idx="62">
                  <c:v>4.0826799999999999</c:v>
                </c:pt>
                <c:pt idx="63">
                  <c:v>4.1818499999999998</c:v>
                </c:pt>
                <c:pt idx="64">
                  <c:v>4.2776699999999996</c:v>
                </c:pt>
                <c:pt idx="65">
                  <c:v>4.3705400000000001</c:v>
                </c:pt>
                <c:pt idx="66">
                  <c:v>4.4608400000000001</c:v>
                </c:pt>
                <c:pt idx="67">
                  <c:v>4.5488999999999997</c:v>
                </c:pt>
                <c:pt idx="68">
                  <c:v>4.6349900000000002</c:v>
                </c:pt>
                <c:pt idx="69">
                  <c:v>4.7193500000000004</c:v>
                </c:pt>
                <c:pt idx="70">
                  <c:v>4.8022</c:v>
                </c:pt>
                <c:pt idx="71">
                  <c:v>4.8837299999999999</c:v>
                </c:pt>
                <c:pt idx="72">
                  <c:v>4.9641000000000002</c:v>
                </c:pt>
                <c:pt idx="73">
                  <c:v>5.0434599999999996</c:v>
                </c:pt>
                <c:pt idx="74">
                  <c:v>5.1219200000000003</c:v>
                </c:pt>
                <c:pt idx="75">
                  <c:v>5.1996099999999998</c:v>
                </c:pt>
                <c:pt idx="76">
                  <c:v>5.2766200000000003</c:v>
                </c:pt>
                <c:pt idx="77">
                  <c:v>5.3530300000000004</c:v>
                </c:pt>
                <c:pt idx="78">
                  <c:v>5.4289199999999997</c:v>
                </c:pt>
                <c:pt idx="79">
                  <c:v>5.5043499999999996</c:v>
                </c:pt>
                <c:pt idx="80">
                  <c:v>5.5793900000000001</c:v>
                </c:pt>
                <c:pt idx="81">
                  <c:v>5.6540800000000004</c:v>
                </c:pt>
                <c:pt idx="82">
                  <c:v>5.7284699999999997</c:v>
                </c:pt>
                <c:pt idx="83">
                  <c:v>5.8026</c:v>
                </c:pt>
                <c:pt idx="84">
                  <c:v>5.8764900000000004</c:v>
                </c:pt>
                <c:pt idx="85">
                  <c:v>5.9501900000000001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915392"/>
        <c:axId val="29921664"/>
      </c:scatterChart>
      <c:valAx>
        <c:axId val="29915392"/>
        <c:scaling>
          <c:orientation val="minMax"/>
          <c:max val="40"/>
          <c:min val="24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GB" sz="1400"/>
                  <a:t>Apparent Magnitude</a:t>
                </a:r>
              </a:p>
            </c:rich>
          </c:tx>
          <c:layout>
            <c:manualLayout>
              <c:xMode val="edge"/>
              <c:yMode val="edge"/>
              <c:x val="0.42394500741382241"/>
              <c:y val="0.94877520880662869"/>
            </c:manualLayout>
          </c:layout>
          <c:overlay val="0"/>
        </c:title>
        <c:numFmt formatCode="General" sourceLinked="1"/>
        <c:majorTickMark val="cross"/>
        <c:minorTickMark val="none"/>
        <c:tickLblPos val="low"/>
        <c:crossAx val="29921664"/>
        <c:crosses val="autoZero"/>
        <c:crossBetween val="midCat"/>
        <c:majorUnit val="1"/>
        <c:minorUnit val="0.5"/>
      </c:valAx>
      <c:valAx>
        <c:axId val="29921664"/>
        <c:scaling>
          <c:orientation val="minMax"/>
          <c:max val="5"/>
          <c:min val="-1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GB" sz="1400" dirty="0" smtClean="0"/>
                  <a:t>log( N</a:t>
                </a:r>
                <a:r>
                  <a:rPr lang="en-GB" sz="1400" baseline="-25000" dirty="0" smtClean="0"/>
                  <a:t>TOTAL </a:t>
                </a:r>
                <a:r>
                  <a:rPr lang="en-GB" sz="1400" baseline="0" dirty="0" smtClean="0"/>
                  <a:t>/degree</a:t>
                </a:r>
                <a:r>
                  <a:rPr lang="en-GB" sz="1400" baseline="30000" dirty="0" smtClean="0"/>
                  <a:t>2 </a:t>
                </a:r>
                <a:r>
                  <a:rPr lang="en-GB" sz="1400" dirty="0" smtClean="0"/>
                  <a:t>)</a:t>
                </a:r>
                <a:endParaRPr lang="en-GB" sz="1400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991539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 dirty="0" smtClean="0"/>
              <a:t>Evolution</a:t>
            </a:r>
            <a:r>
              <a:rPr lang="en-GB" baseline="0" dirty="0" smtClean="0"/>
              <a:t> of alpha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Sheet3!$C$2</c:f>
              <c:strCache>
                <c:ptCount val="1"/>
                <c:pt idx="0">
                  <c:v>alpha</c:v>
                </c:pt>
              </c:strCache>
            </c:strRef>
          </c:tx>
          <c:marker>
            <c:symbol val="none"/>
          </c:marker>
          <c:xVal>
            <c:numRef>
              <c:f>Sheet3!$B$3:$B$183</c:f>
              <c:numCache>
                <c:formatCode>General</c:formatCode>
                <c:ptCount val="18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  <c:pt idx="81">
                  <c:v>8.1</c:v>
                </c:pt>
                <c:pt idx="82">
                  <c:v>8.1999999999999993</c:v>
                </c:pt>
                <c:pt idx="83">
                  <c:v>8.3000000000000007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8.6999999999999993</c:v>
                </c:pt>
                <c:pt idx="88">
                  <c:v>8.8000000000000007</c:v>
                </c:pt>
                <c:pt idx="89">
                  <c:v>8.9</c:v>
                </c:pt>
                <c:pt idx="90">
                  <c:v>9</c:v>
                </c:pt>
                <c:pt idx="91">
                  <c:v>9.1</c:v>
                </c:pt>
                <c:pt idx="92">
                  <c:v>9.1999999999999993</c:v>
                </c:pt>
                <c:pt idx="93">
                  <c:v>9.3000000000000007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9.6999999999999993</c:v>
                </c:pt>
                <c:pt idx="98">
                  <c:v>9.8000000000000007</c:v>
                </c:pt>
                <c:pt idx="99">
                  <c:v>9.9</c:v>
                </c:pt>
                <c:pt idx="100">
                  <c:v>10</c:v>
                </c:pt>
                <c:pt idx="101">
                  <c:v>10.1</c:v>
                </c:pt>
                <c:pt idx="102">
                  <c:v>10.199999999999999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</c:v>
                </c:pt>
                <c:pt idx="161">
                  <c:v>16.100000000000001</c:v>
                </c:pt>
                <c:pt idx="162">
                  <c:v>16.2</c:v>
                </c:pt>
                <c:pt idx="163">
                  <c:v>16.3</c:v>
                </c:pt>
                <c:pt idx="164">
                  <c:v>16.399999999999999</c:v>
                </c:pt>
                <c:pt idx="165">
                  <c:v>16.5</c:v>
                </c:pt>
                <c:pt idx="166">
                  <c:v>16.600000000000001</c:v>
                </c:pt>
                <c:pt idx="167">
                  <c:v>16.7</c:v>
                </c:pt>
                <c:pt idx="168">
                  <c:v>16.8</c:v>
                </c:pt>
                <c:pt idx="169">
                  <c:v>16.899999999999999</c:v>
                </c:pt>
                <c:pt idx="170">
                  <c:v>17</c:v>
                </c:pt>
                <c:pt idx="171">
                  <c:v>17.100000000000001</c:v>
                </c:pt>
                <c:pt idx="172">
                  <c:v>17.2</c:v>
                </c:pt>
                <c:pt idx="173">
                  <c:v>17.3</c:v>
                </c:pt>
                <c:pt idx="174">
                  <c:v>17.399999999999999</c:v>
                </c:pt>
                <c:pt idx="175">
                  <c:v>17.5</c:v>
                </c:pt>
                <c:pt idx="176">
                  <c:v>17.600000000000001</c:v>
                </c:pt>
                <c:pt idx="177">
                  <c:v>17.7</c:v>
                </c:pt>
                <c:pt idx="178">
                  <c:v>17.8</c:v>
                </c:pt>
                <c:pt idx="179">
                  <c:v>17.899999999999999</c:v>
                </c:pt>
                <c:pt idx="180">
                  <c:v>18</c:v>
                </c:pt>
              </c:numCache>
            </c:numRef>
          </c:xVal>
          <c:yVal>
            <c:numRef>
              <c:f>Sheet3!$C$3:$C$183</c:f>
              <c:numCache>
                <c:formatCode>General</c:formatCode>
                <c:ptCount val="181"/>
                <c:pt idx="0">
                  <c:v>-1.6642300000000001</c:v>
                </c:pt>
                <c:pt idx="1">
                  <c:v>-1.6656943700000002</c:v>
                </c:pt>
                <c:pt idx="2">
                  <c:v>-1.6671587400000001</c:v>
                </c:pt>
                <c:pt idx="3">
                  <c:v>-1.6686231100000002</c:v>
                </c:pt>
                <c:pt idx="4">
                  <c:v>-1.6700874800000001</c:v>
                </c:pt>
                <c:pt idx="5">
                  <c:v>-1.6715518500000002</c:v>
                </c:pt>
                <c:pt idx="6">
                  <c:v>-1.6730162200000001</c:v>
                </c:pt>
                <c:pt idx="7">
                  <c:v>-1.6744805900000002</c:v>
                </c:pt>
                <c:pt idx="8">
                  <c:v>-1.67594496</c:v>
                </c:pt>
                <c:pt idx="9">
                  <c:v>-1.6774093300000001</c:v>
                </c:pt>
                <c:pt idx="10">
                  <c:v>-1.6788737</c:v>
                </c:pt>
                <c:pt idx="11">
                  <c:v>-1.6803380700000001</c:v>
                </c:pt>
                <c:pt idx="12">
                  <c:v>-1.68180244</c:v>
                </c:pt>
                <c:pt idx="13">
                  <c:v>-1.6832668100000001</c:v>
                </c:pt>
                <c:pt idx="14">
                  <c:v>-1.68473118</c:v>
                </c:pt>
                <c:pt idx="15">
                  <c:v>-1.6861955500000001</c:v>
                </c:pt>
                <c:pt idx="16">
                  <c:v>-1.6876599200000002</c:v>
                </c:pt>
                <c:pt idx="17">
                  <c:v>-1.6891242900000001</c:v>
                </c:pt>
                <c:pt idx="18">
                  <c:v>-1.6905886600000002</c:v>
                </c:pt>
                <c:pt idx="19">
                  <c:v>-1.6920530300000001</c:v>
                </c:pt>
                <c:pt idx="20">
                  <c:v>-1.6935174000000002</c:v>
                </c:pt>
                <c:pt idx="21">
                  <c:v>-1.6949817700000001</c:v>
                </c:pt>
                <c:pt idx="22">
                  <c:v>-1.6964461400000002</c:v>
                </c:pt>
                <c:pt idx="23">
                  <c:v>-1.69791051</c:v>
                </c:pt>
                <c:pt idx="24">
                  <c:v>-1.6993748800000001</c:v>
                </c:pt>
                <c:pt idx="25">
                  <c:v>-1.70083925</c:v>
                </c:pt>
                <c:pt idx="26">
                  <c:v>-1.7023036200000001</c:v>
                </c:pt>
                <c:pt idx="27">
                  <c:v>-1.70376799</c:v>
                </c:pt>
                <c:pt idx="28">
                  <c:v>-1.7052323600000001</c:v>
                </c:pt>
                <c:pt idx="29">
                  <c:v>-1.70669673</c:v>
                </c:pt>
                <c:pt idx="30">
                  <c:v>-1.7081611000000001</c:v>
                </c:pt>
                <c:pt idx="31">
                  <c:v>-1.7096254700000002</c:v>
                </c:pt>
                <c:pt idx="32">
                  <c:v>-1.7110898400000001</c:v>
                </c:pt>
                <c:pt idx="33">
                  <c:v>-1.7125542100000002</c:v>
                </c:pt>
                <c:pt idx="34">
                  <c:v>-1.7140185800000001</c:v>
                </c:pt>
                <c:pt idx="35">
                  <c:v>-1.7154829500000002</c:v>
                </c:pt>
                <c:pt idx="36">
                  <c:v>-1.7169473200000001</c:v>
                </c:pt>
                <c:pt idx="37">
                  <c:v>-1.7184116900000002</c:v>
                </c:pt>
                <c:pt idx="38">
                  <c:v>-1.71987606</c:v>
                </c:pt>
                <c:pt idx="39">
                  <c:v>-1.7213404300000001</c:v>
                </c:pt>
                <c:pt idx="40">
                  <c:v>-1.7228048</c:v>
                </c:pt>
                <c:pt idx="41">
                  <c:v>-1.7242691700000001</c:v>
                </c:pt>
                <c:pt idx="42">
                  <c:v>-1.72573354</c:v>
                </c:pt>
                <c:pt idx="43">
                  <c:v>-1.7271979100000001</c:v>
                </c:pt>
                <c:pt idx="44">
                  <c:v>-1.72866228</c:v>
                </c:pt>
                <c:pt idx="45">
                  <c:v>-1.7301266500000001</c:v>
                </c:pt>
                <c:pt idx="46">
                  <c:v>-1.7315910200000002</c:v>
                </c:pt>
                <c:pt idx="47">
                  <c:v>-1.7330553900000001</c:v>
                </c:pt>
                <c:pt idx="48">
                  <c:v>-1.7345197600000002</c:v>
                </c:pt>
                <c:pt idx="49">
                  <c:v>-1.7359841300000001</c:v>
                </c:pt>
                <c:pt idx="50">
                  <c:v>-1.7374485000000002</c:v>
                </c:pt>
                <c:pt idx="51">
                  <c:v>-1.7389128700000001</c:v>
                </c:pt>
                <c:pt idx="52">
                  <c:v>-1.7403772400000002</c:v>
                </c:pt>
                <c:pt idx="53">
                  <c:v>-1.74184161</c:v>
                </c:pt>
                <c:pt idx="54">
                  <c:v>-1.7433059800000001</c:v>
                </c:pt>
                <c:pt idx="55">
                  <c:v>-1.74477035</c:v>
                </c:pt>
                <c:pt idx="56">
                  <c:v>-1.7462347200000001</c:v>
                </c:pt>
                <c:pt idx="57">
                  <c:v>-1.74769909</c:v>
                </c:pt>
                <c:pt idx="58">
                  <c:v>-1.7491634600000001</c:v>
                </c:pt>
                <c:pt idx="59">
                  <c:v>-1.75062783</c:v>
                </c:pt>
                <c:pt idx="60">
                  <c:v>-1.7520922000000001</c:v>
                </c:pt>
                <c:pt idx="61">
                  <c:v>-1.7535565700000002</c:v>
                </c:pt>
                <c:pt idx="62">
                  <c:v>-1.7550209400000001</c:v>
                </c:pt>
                <c:pt idx="63">
                  <c:v>-1.7564853100000002</c:v>
                </c:pt>
                <c:pt idx="64">
                  <c:v>-1.7579496800000001</c:v>
                </c:pt>
                <c:pt idx="65">
                  <c:v>-1.7594140500000002</c:v>
                </c:pt>
                <c:pt idx="66">
                  <c:v>-1.7608784200000001</c:v>
                </c:pt>
                <c:pt idx="67">
                  <c:v>-1.7623427900000002</c:v>
                </c:pt>
                <c:pt idx="68">
                  <c:v>-1.76380716</c:v>
                </c:pt>
                <c:pt idx="69">
                  <c:v>-1.7652715300000001</c:v>
                </c:pt>
                <c:pt idx="70">
                  <c:v>-1.7667359</c:v>
                </c:pt>
                <c:pt idx="71">
                  <c:v>-1.7682002700000001</c:v>
                </c:pt>
                <c:pt idx="72">
                  <c:v>-1.76966464</c:v>
                </c:pt>
                <c:pt idx="73">
                  <c:v>-1.7711290100000001</c:v>
                </c:pt>
                <c:pt idx="74">
                  <c:v>-1.77259338</c:v>
                </c:pt>
                <c:pt idx="75">
                  <c:v>-1.7740577500000001</c:v>
                </c:pt>
                <c:pt idx="76">
                  <c:v>-1.7755221200000002</c:v>
                </c:pt>
                <c:pt idx="77">
                  <c:v>-1.7769864900000001</c:v>
                </c:pt>
                <c:pt idx="78">
                  <c:v>-1.7784508600000002</c:v>
                </c:pt>
                <c:pt idx="79">
                  <c:v>-1.7799152300000001</c:v>
                </c:pt>
                <c:pt idx="80">
                  <c:v>-1.7813796000000002</c:v>
                </c:pt>
                <c:pt idx="81">
                  <c:v>-1.7828439700000001</c:v>
                </c:pt>
                <c:pt idx="82">
                  <c:v>-1.7843083400000002</c:v>
                </c:pt>
                <c:pt idx="83">
                  <c:v>-1.78577271</c:v>
                </c:pt>
                <c:pt idx="84">
                  <c:v>-1.7872370800000001</c:v>
                </c:pt>
                <c:pt idx="85">
                  <c:v>-1.78870145</c:v>
                </c:pt>
                <c:pt idx="86">
                  <c:v>-1.7901658200000001</c:v>
                </c:pt>
                <c:pt idx="87">
                  <c:v>-1.79163019</c:v>
                </c:pt>
                <c:pt idx="88">
                  <c:v>-1.7930945600000001</c:v>
                </c:pt>
                <c:pt idx="89">
                  <c:v>-1.79455893</c:v>
                </c:pt>
                <c:pt idx="90">
                  <c:v>-1.7960233000000001</c:v>
                </c:pt>
                <c:pt idx="91">
                  <c:v>-1.7974876700000002</c:v>
                </c:pt>
                <c:pt idx="92">
                  <c:v>-1.7989520400000001</c:v>
                </c:pt>
                <c:pt idx="93">
                  <c:v>-1.8004164100000002</c:v>
                </c:pt>
                <c:pt idx="94">
                  <c:v>-1.8018807800000001</c:v>
                </c:pt>
                <c:pt idx="95">
                  <c:v>-1.8033451500000002</c:v>
                </c:pt>
                <c:pt idx="96">
                  <c:v>-1.8048095200000001</c:v>
                </c:pt>
                <c:pt idx="97">
                  <c:v>-1.8062738900000002</c:v>
                </c:pt>
                <c:pt idx="98">
                  <c:v>-1.80773826</c:v>
                </c:pt>
                <c:pt idx="99">
                  <c:v>-1.8092026300000001</c:v>
                </c:pt>
                <c:pt idx="100">
                  <c:v>-1.810667</c:v>
                </c:pt>
                <c:pt idx="101">
                  <c:v>-1.8121313700000001</c:v>
                </c:pt>
                <c:pt idx="102">
                  <c:v>-1.81359574</c:v>
                </c:pt>
                <c:pt idx="103">
                  <c:v>-1.8150601100000001</c:v>
                </c:pt>
                <c:pt idx="104">
                  <c:v>-1.81652448</c:v>
                </c:pt>
                <c:pt idx="105">
                  <c:v>-1.8179888500000001</c:v>
                </c:pt>
                <c:pt idx="106">
                  <c:v>-1.8194532200000002</c:v>
                </c:pt>
                <c:pt idx="107">
                  <c:v>-1.8209175900000001</c:v>
                </c:pt>
                <c:pt idx="108">
                  <c:v>-1.8223819600000002</c:v>
                </c:pt>
                <c:pt idx="109">
                  <c:v>-1.8238463300000001</c:v>
                </c:pt>
                <c:pt idx="110">
                  <c:v>-1.8253107000000002</c:v>
                </c:pt>
                <c:pt idx="111">
                  <c:v>-1.8267750700000001</c:v>
                </c:pt>
                <c:pt idx="112">
                  <c:v>-1.8282394400000002</c:v>
                </c:pt>
                <c:pt idx="113">
                  <c:v>-1.82970381</c:v>
                </c:pt>
                <c:pt idx="114">
                  <c:v>-1.8311681800000001</c:v>
                </c:pt>
                <c:pt idx="115">
                  <c:v>-1.83263255</c:v>
                </c:pt>
                <c:pt idx="116">
                  <c:v>-1.8340969200000001</c:v>
                </c:pt>
                <c:pt idx="117">
                  <c:v>-1.83556129</c:v>
                </c:pt>
                <c:pt idx="118">
                  <c:v>-1.8370256600000001</c:v>
                </c:pt>
                <c:pt idx="119">
                  <c:v>-1.83849003</c:v>
                </c:pt>
                <c:pt idx="120">
                  <c:v>-1.8399544000000001</c:v>
                </c:pt>
                <c:pt idx="121">
                  <c:v>-1.8414187700000002</c:v>
                </c:pt>
                <c:pt idx="122">
                  <c:v>-1.8428831400000001</c:v>
                </c:pt>
                <c:pt idx="123">
                  <c:v>-1.8443475100000002</c:v>
                </c:pt>
                <c:pt idx="124">
                  <c:v>-1.8458118800000001</c:v>
                </c:pt>
                <c:pt idx="125">
                  <c:v>-1.8472762500000002</c:v>
                </c:pt>
                <c:pt idx="126">
                  <c:v>-1.8487406200000001</c:v>
                </c:pt>
                <c:pt idx="127">
                  <c:v>-1.8502049900000002</c:v>
                </c:pt>
                <c:pt idx="128">
                  <c:v>-1.85166936</c:v>
                </c:pt>
                <c:pt idx="129">
                  <c:v>-1.8531337300000001</c:v>
                </c:pt>
                <c:pt idx="130">
                  <c:v>-1.8545981</c:v>
                </c:pt>
                <c:pt idx="131">
                  <c:v>-1.8560624700000001</c:v>
                </c:pt>
                <c:pt idx="132">
                  <c:v>-1.85752684</c:v>
                </c:pt>
                <c:pt idx="133">
                  <c:v>-1.8589912100000001</c:v>
                </c:pt>
                <c:pt idx="134">
                  <c:v>-1.86045558</c:v>
                </c:pt>
                <c:pt idx="135">
                  <c:v>-1.8619199500000001</c:v>
                </c:pt>
                <c:pt idx="136">
                  <c:v>-1.8633843200000002</c:v>
                </c:pt>
                <c:pt idx="137">
                  <c:v>-1.8648486900000001</c:v>
                </c:pt>
                <c:pt idx="138">
                  <c:v>-1.8663130600000002</c:v>
                </c:pt>
                <c:pt idx="139">
                  <c:v>-1.8677774300000001</c:v>
                </c:pt>
                <c:pt idx="140">
                  <c:v>-1.8692418000000002</c:v>
                </c:pt>
                <c:pt idx="141">
                  <c:v>-1.8707061700000001</c:v>
                </c:pt>
                <c:pt idx="142">
                  <c:v>-1.8721705400000002</c:v>
                </c:pt>
                <c:pt idx="143">
                  <c:v>-1.87363491</c:v>
                </c:pt>
                <c:pt idx="144">
                  <c:v>-1.8750992800000001</c:v>
                </c:pt>
                <c:pt idx="145">
                  <c:v>-1.87656365</c:v>
                </c:pt>
                <c:pt idx="146">
                  <c:v>-1.8780280200000001</c:v>
                </c:pt>
                <c:pt idx="147">
                  <c:v>-1.87949239</c:v>
                </c:pt>
                <c:pt idx="148">
                  <c:v>-1.8809567600000001</c:v>
                </c:pt>
                <c:pt idx="149">
                  <c:v>-1.88242113</c:v>
                </c:pt>
                <c:pt idx="150">
                  <c:v>-1.8838855000000001</c:v>
                </c:pt>
                <c:pt idx="151">
                  <c:v>-1.8853498700000002</c:v>
                </c:pt>
                <c:pt idx="152">
                  <c:v>-1.8868142400000001</c:v>
                </c:pt>
                <c:pt idx="153">
                  <c:v>-1.8882786100000002</c:v>
                </c:pt>
                <c:pt idx="154">
                  <c:v>-1.8897429800000001</c:v>
                </c:pt>
                <c:pt idx="155">
                  <c:v>-1.8912073500000002</c:v>
                </c:pt>
                <c:pt idx="156">
                  <c:v>-1.8926717200000001</c:v>
                </c:pt>
                <c:pt idx="157">
                  <c:v>-1.8941360900000002</c:v>
                </c:pt>
                <c:pt idx="158">
                  <c:v>-1.89560046</c:v>
                </c:pt>
                <c:pt idx="159">
                  <c:v>-1.8970648300000001</c:v>
                </c:pt>
                <c:pt idx="160">
                  <c:v>-1.8985292</c:v>
                </c:pt>
                <c:pt idx="161">
                  <c:v>-1.8999935700000001</c:v>
                </c:pt>
                <c:pt idx="162">
                  <c:v>-1.90145794</c:v>
                </c:pt>
                <c:pt idx="163">
                  <c:v>-1.9029223100000001</c:v>
                </c:pt>
                <c:pt idx="164">
                  <c:v>-1.90438668</c:v>
                </c:pt>
                <c:pt idx="165">
                  <c:v>-1.9058510500000001</c:v>
                </c:pt>
                <c:pt idx="166">
                  <c:v>-1.9073154200000002</c:v>
                </c:pt>
                <c:pt idx="167">
                  <c:v>-1.9087797900000001</c:v>
                </c:pt>
                <c:pt idx="168">
                  <c:v>-1.9102441600000002</c:v>
                </c:pt>
                <c:pt idx="169">
                  <c:v>-1.9117085300000001</c:v>
                </c:pt>
                <c:pt idx="170">
                  <c:v>-1.9131729000000002</c:v>
                </c:pt>
                <c:pt idx="171">
                  <c:v>-1.9146372700000001</c:v>
                </c:pt>
                <c:pt idx="172">
                  <c:v>-1.9161016400000002</c:v>
                </c:pt>
                <c:pt idx="173">
                  <c:v>-1.91756601</c:v>
                </c:pt>
                <c:pt idx="174">
                  <c:v>-1.9190303800000001</c:v>
                </c:pt>
                <c:pt idx="175">
                  <c:v>-1.92049475</c:v>
                </c:pt>
                <c:pt idx="176">
                  <c:v>-1.9219591200000001</c:v>
                </c:pt>
                <c:pt idx="177">
                  <c:v>-1.9234234900000002</c:v>
                </c:pt>
                <c:pt idx="178">
                  <c:v>-1.9248878600000001</c:v>
                </c:pt>
                <c:pt idx="179">
                  <c:v>-1.92635223</c:v>
                </c:pt>
                <c:pt idx="180">
                  <c:v>-1.9278166000000001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Sheet3!$D$2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xVal>
            <c:numRef>
              <c:f>Sheet3!$B$3:$B$183</c:f>
              <c:numCache>
                <c:formatCode>General</c:formatCode>
                <c:ptCount val="18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  <c:pt idx="81">
                  <c:v>8.1</c:v>
                </c:pt>
                <c:pt idx="82">
                  <c:v>8.1999999999999993</c:v>
                </c:pt>
                <c:pt idx="83">
                  <c:v>8.3000000000000007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8.6999999999999993</c:v>
                </c:pt>
                <c:pt idx="88">
                  <c:v>8.8000000000000007</c:v>
                </c:pt>
                <c:pt idx="89">
                  <c:v>8.9</c:v>
                </c:pt>
                <c:pt idx="90">
                  <c:v>9</c:v>
                </c:pt>
                <c:pt idx="91">
                  <c:v>9.1</c:v>
                </c:pt>
                <c:pt idx="92">
                  <c:v>9.1999999999999993</c:v>
                </c:pt>
                <c:pt idx="93">
                  <c:v>9.3000000000000007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9.6999999999999993</c:v>
                </c:pt>
                <c:pt idx="98">
                  <c:v>9.8000000000000007</c:v>
                </c:pt>
                <c:pt idx="99">
                  <c:v>9.9</c:v>
                </c:pt>
                <c:pt idx="100">
                  <c:v>10</c:v>
                </c:pt>
                <c:pt idx="101">
                  <c:v>10.1</c:v>
                </c:pt>
                <c:pt idx="102">
                  <c:v>10.199999999999999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</c:v>
                </c:pt>
                <c:pt idx="161">
                  <c:v>16.100000000000001</c:v>
                </c:pt>
                <c:pt idx="162">
                  <c:v>16.2</c:v>
                </c:pt>
                <c:pt idx="163">
                  <c:v>16.3</c:v>
                </c:pt>
                <c:pt idx="164">
                  <c:v>16.399999999999999</c:v>
                </c:pt>
                <c:pt idx="165">
                  <c:v>16.5</c:v>
                </c:pt>
                <c:pt idx="166">
                  <c:v>16.600000000000001</c:v>
                </c:pt>
                <c:pt idx="167">
                  <c:v>16.7</c:v>
                </c:pt>
                <c:pt idx="168">
                  <c:v>16.8</c:v>
                </c:pt>
                <c:pt idx="169">
                  <c:v>16.899999999999999</c:v>
                </c:pt>
                <c:pt idx="170">
                  <c:v>17</c:v>
                </c:pt>
                <c:pt idx="171">
                  <c:v>17.100000000000001</c:v>
                </c:pt>
                <c:pt idx="172">
                  <c:v>17.2</c:v>
                </c:pt>
                <c:pt idx="173">
                  <c:v>17.3</c:v>
                </c:pt>
                <c:pt idx="174">
                  <c:v>17.399999999999999</c:v>
                </c:pt>
                <c:pt idx="175">
                  <c:v>17.5</c:v>
                </c:pt>
                <c:pt idx="176">
                  <c:v>17.600000000000001</c:v>
                </c:pt>
                <c:pt idx="177">
                  <c:v>17.7</c:v>
                </c:pt>
                <c:pt idx="178">
                  <c:v>17.8</c:v>
                </c:pt>
                <c:pt idx="179">
                  <c:v>17.899999999999999</c:v>
                </c:pt>
                <c:pt idx="180">
                  <c:v>18</c:v>
                </c:pt>
              </c:numCache>
            </c:numRef>
          </c:xVal>
          <c:yVal>
            <c:numRef>
              <c:f>Sheet3!$D$3:$D$183</c:f>
              <c:numCache>
                <c:formatCode>General</c:formatCode>
                <c:ptCount val="181"/>
                <c:pt idx="0">
                  <c:v>-1.72634</c:v>
                </c:pt>
                <c:pt idx="1">
                  <c:v>-1.72665237</c:v>
                </c:pt>
                <c:pt idx="2">
                  <c:v>-1.7269647399999999</c:v>
                </c:pt>
                <c:pt idx="3">
                  <c:v>-1.7272771099999999</c:v>
                </c:pt>
                <c:pt idx="4">
                  <c:v>-1.72758948</c:v>
                </c:pt>
                <c:pt idx="5">
                  <c:v>-1.7279018500000001</c:v>
                </c:pt>
                <c:pt idx="6">
                  <c:v>-1.7282142199999999</c:v>
                </c:pt>
                <c:pt idx="7">
                  <c:v>-1.72852659</c:v>
                </c:pt>
                <c:pt idx="8">
                  <c:v>-1.72883896</c:v>
                </c:pt>
                <c:pt idx="9">
                  <c:v>-1.7291513299999999</c:v>
                </c:pt>
                <c:pt idx="10">
                  <c:v>-1.7294636999999999</c:v>
                </c:pt>
                <c:pt idx="11">
                  <c:v>-1.72977607</c:v>
                </c:pt>
                <c:pt idx="12">
                  <c:v>-1.7300884400000001</c:v>
                </c:pt>
                <c:pt idx="13">
                  <c:v>-1.7304008099999999</c:v>
                </c:pt>
                <c:pt idx="14">
                  <c:v>-1.73071318</c:v>
                </c:pt>
                <c:pt idx="15">
                  <c:v>-1.73102555</c:v>
                </c:pt>
                <c:pt idx="16">
                  <c:v>-1.7313379200000001</c:v>
                </c:pt>
                <c:pt idx="17">
                  <c:v>-1.7316502899999999</c:v>
                </c:pt>
                <c:pt idx="18">
                  <c:v>-1.73196266</c:v>
                </c:pt>
                <c:pt idx="19">
                  <c:v>-1.73227503</c:v>
                </c:pt>
                <c:pt idx="20">
                  <c:v>-1.7325873999999999</c:v>
                </c:pt>
                <c:pt idx="21">
                  <c:v>-1.73289977</c:v>
                </c:pt>
                <c:pt idx="22">
                  <c:v>-1.73321214</c:v>
                </c:pt>
                <c:pt idx="23">
                  <c:v>-1.7335245100000001</c:v>
                </c:pt>
                <c:pt idx="24">
                  <c:v>-1.7338368799999999</c:v>
                </c:pt>
                <c:pt idx="25">
                  <c:v>-1.73414925</c:v>
                </c:pt>
                <c:pt idx="26">
                  <c:v>-1.73446162</c:v>
                </c:pt>
                <c:pt idx="27">
                  <c:v>-1.7347739899999999</c:v>
                </c:pt>
                <c:pt idx="28">
                  <c:v>-1.7350863599999999</c:v>
                </c:pt>
                <c:pt idx="29">
                  <c:v>-1.73539873</c:v>
                </c:pt>
                <c:pt idx="30">
                  <c:v>-1.7357111000000001</c:v>
                </c:pt>
                <c:pt idx="31">
                  <c:v>-1.7360234699999999</c:v>
                </c:pt>
                <c:pt idx="32">
                  <c:v>-1.73633584</c:v>
                </c:pt>
                <c:pt idx="33">
                  <c:v>-1.73664821</c:v>
                </c:pt>
                <c:pt idx="34">
                  <c:v>-1.7369605800000001</c:v>
                </c:pt>
                <c:pt idx="35">
                  <c:v>-1.7372729499999999</c:v>
                </c:pt>
                <c:pt idx="36">
                  <c:v>-1.73758532</c:v>
                </c:pt>
                <c:pt idx="37">
                  <c:v>-1.7378976900000001</c:v>
                </c:pt>
                <c:pt idx="38">
                  <c:v>-1.7382100599999999</c:v>
                </c:pt>
                <c:pt idx="39">
                  <c:v>-1.73852243</c:v>
                </c:pt>
                <c:pt idx="40">
                  <c:v>-1.7388348</c:v>
                </c:pt>
                <c:pt idx="41">
                  <c:v>-1.7391471700000001</c:v>
                </c:pt>
                <c:pt idx="42">
                  <c:v>-1.7394595399999999</c:v>
                </c:pt>
                <c:pt idx="43">
                  <c:v>-1.73977191</c:v>
                </c:pt>
                <c:pt idx="44">
                  <c:v>-1.74008428</c:v>
                </c:pt>
                <c:pt idx="45">
                  <c:v>-1.7403966499999999</c:v>
                </c:pt>
                <c:pt idx="46">
                  <c:v>-1.7407090199999999</c:v>
                </c:pt>
                <c:pt idx="47">
                  <c:v>-1.74102139</c:v>
                </c:pt>
                <c:pt idx="48">
                  <c:v>-1.7413337600000001</c:v>
                </c:pt>
                <c:pt idx="49">
                  <c:v>-1.7416461299999999</c:v>
                </c:pt>
                <c:pt idx="50">
                  <c:v>-1.7419585</c:v>
                </c:pt>
                <c:pt idx="51">
                  <c:v>-1.74227087</c:v>
                </c:pt>
                <c:pt idx="52">
                  <c:v>-1.7425832400000001</c:v>
                </c:pt>
                <c:pt idx="53">
                  <c:v>-1.7428956099999999</c:v>
                </c:pt>
                <c:pt idx="54">
                  <c:v>-1.74320798</c:v>
                </c:pt>
                <c:pt idx="55">
                  <c:v>-1.7435203500000001</c:v>
                </c:pt>
                <c:pt idx="56">
                  <c:v>-1.7438327199999999</c:v>
                </c:pt>
                <c:pt idx="57">
                  <c:v>-1.74414509</c:v>
                </c:pt>
                <c:pt idx="58">
                  <c:v>-1.74445746</c:v>
                </c:pt>
                <c:pt idx="59">
                  <c:v>-1.7447698300000001</c:v>
                </c:pt>
                <c:pt idx="60">
                  <c:v>-1.7450821999999999</c:v>
                </c:pt>
                <c:pt idx="61">
                  <c:v>-1.74539457</c:v>
                </c:pt>
                <c:pt idx="62">
                  <c:v>-1.74570694</c:v>
                </c:pt>
                <c:pt idx="63">
                  <c:v>-1.7460193099999999</c:v>
                </c:pt>
                <c:pt idx="64">
                  <c:v>-1.7463316799999999</c:v>
                </c:pt>
                <c:pt idx="65">
                  <c:v>-1.74664405</c:v>
                </c:pt>
                <c:pt idx="66">
                  <c:v>-1.7469564200000001</c:v>
                </c:pt>
                <c:pt idx="67">
                  <c:v>-1.7472687899999999</c:v>
                </c:pt>
                <c:pt idx="68">
                  <c:v>-1.74758116</c:v>
                </c:pt>
                <c:pt idx="69">
                  <c:v>-1.74789353</c:v>
                </c:pt>
                <c:pt idx="70">
                  <c:v>-1.7482059000000001</c:v>
                </c:pt>
                <c:pt idx="71">
                  <c:v>-1.7485182699999999</c:v>
                </c:pt>
                <c:pt idx="72">
                  <c:v>-1.74883064</c:v>
                </c:pt>
                <c:pt idx="73">
                  <c:v>-1.7491430100000001</c:v>
                </c:pt>
                <c:pt idx="74">
                  <c:v>-1.7494553799999999</c:v>
                </c:pt>
                <c:pt idx="75">
                  <c:v>-1.74976775</c:v>
                </c:pt>
                <c:pt idx="76">
                  <c:v>-1.75008012</c:v>
                </c:pt>
                <c:pt idx="77">
                  <c:v>-1.7503924900000001</c:v>
                </c:pt>
                <c:pt idx="78">
                  <c:v>-1.7507048599999999</c:v>
                </c:pt>
                <c:pt idx="79">
                  <c:v>-1.75101723</c:v>
                </c:pt>
                <c:pt idx="80">
                  <c:v>-1.7513296</c:v>
                </c:pt>
                <c:pt idx="81">
                  <c:v>-1.7516419699999999</c:v>
                </c:pt>
                <c:pt idx="82">
                  <c:v>-1.7519543399999999</c:v>
                </c:pt>
                <c:pt idx="83">
                  <c:v>-1.75226671</c:v>
                </c:pt>
                <c:pt idx="84">
                  <c:v>-1.7525790800000001</c:v>
                </c:pt>
                <c:pt idx="85">
                  <c:v>-1.7528914499999999</c:v>
                </c:pt>
                <c:pt idx="86">
                  <c:v>-1.75320382</c:v>
                </c:pt>
                <c:pt idx="87">
                  <c:v>-1.75351619</c:v>
                </c:pt>
                <c:pt idx="88">
                  <c:v>-1.7538285600000001</c:v>
                </c:pt>
                <c:pt idx="89">
                  <c:v>-1.7541409299999999</c:v>
                </c:pt>
                <c:pt idx="90">
                  <c:v>-1.7544533</c:v>
                </c:pt>
                <c:pt idx="91">
                  <c:v>-1.7547656700000001</c:v>
                </c:pt>
                <c:pt idx="92">
                  <c:v>-1.7550780399999999</c:v>
                </c:pt>
                <c:pt idx="93">
                  <c:v>-1.75539041</c:v>
                </c:pt>
                <c:pt idx="94">
                  <c:v>-1.75570278</c:v>
                </c:pt>
                <c:pt idx="95">
                  <c:v>-1.7560151500000001</c:v>
                </c:pt>
                <c:pt idx="96">
                  <c:v>-1.7563275199999999</c:v>
                </c:pt>
                <c:pt idx="97">
                  <c:v>-1.75663989</c:v>
                </c:pt>
                <c:pt idx="98">
                  <c:v>-1.75695226</c:v>
                </c:pt>
                <c:pt idx="99">
                  <c:v>-1.7572646299999999</c:v>
                </c:pt>
                <c:pt idx="100">
                  <c:v>-1.7575769999999999</c:v>
                </c:pt>
                <c:pt idx="101">
                  <c:v>-1.75788937</c:v>
                </c:pt>
                <c:pt idx="102">
                  <c:v>-1.7582017400000001</c:v>
                </c:pt>
                <c:pt idx="103">
                  <c:v>-1.7585141099999999</c:v>
                </c:pt>
                <c:pt idx="104">
                  <c:v>-1.75882648</c:v>
                </c:pt>
                <c:pt idx="105">
                  <c:v>-1.75913885</c:v>
                </c:pt>
                <c:pt idx="106">
                  <c:v>-1.7594512199999999</c:v>
                </c:pt>
                <c:pt idx="107">
                  <c:v>-1.7597635899999999</c:v>
                </c:pt>
                <c:pt idx="108">
                  <c:v>-1.76007596</c:v>
                </c:pt>
                <c:pt idx="109">
                  <c:v>-1.7603883300000001</c:v>
                </c:pt>
                <c:pt idx="110">
                  <c:v>-1.7607006999999999</c:v>
                </c:pt>
                <c:pt idx="111">
                  <c:v>-1.76101307</c:v>
                </c:pt>
                <c:pt idx="112">
                  <c:v>-1.76132544</c:v>
                </c:pt>
                <c:pt idx="113">
                  <c:v>-1.7616378100000001</c:v>
                </c:pt>
                <c:pt idx="114">
                  <c:v>-1.7619501799999999</c:v>
                </c:pt>
                <c:pt idx="115">
                  <c:v>-1.76226255</c:v>
                </c:pt>
                <c:pt idx="116">
                  <c:v>-1.76257492</c:v>
                </c:pt>
                <c:pt idx="117">
                  <c:v>-1.7628872899999999</c:v>
                </c:pt>
                <c:pt idx="118">
                  <c:v>-1.7631996599999999</c:v>
                </c:pt>
                <c:pt idx="119">
                  <c:v>-1.76351203</c:v>
                </c:pt>
                <c:pt idx="120">
                  <c:v>-1.7638244000000001</c:v>
                </c:pt>
                <c:pt idx="121">
                  <c:v>-1.7641367699999999</c:v>
                </c:pt>
                <c:pt idx="122">
                  <c:v>-1.76444914</c:v>
                </c:pt>
                <c:pt idx="123">
                  <c:v>-1.76476151</c:v>
                </c:pt>
                <c:pt idx="124">
                  <c:v>-1.7650738800000001</c:v>
                </c:pt>
                <c:pt idx="125">
                  <c:v>-1.7653862499999999</c:v>
                </c:pt>
                <c:pt idx="126">
                  <c:v>-1.76569862</c:v>
                </c:pt>
                <c:pt idx="127">
                  <c:v>-1.7660109900000001</c:v>
                </c:pt>
                <c:pt idx="128">
                  <c:v>-1.7663233599999999</c:v>
                </c:pt>
                <c:pt idx="129">
                  <c:v>-1.76663573</c:v>
                </c:pt>
                <c:pt idx="130">
                  <c:v>-1.7669481</c:v>
                </c:pt>
                <c:pt idx="131">
                  <c:v>-1.7672604700000001</c:v>
                </c:pt>
                <c:pt idx="132">
                  <c:v>-1.7675728399999999</c:v>
                </c:pt>
                <c:pt idx="133">
                  <c:v>-1.76788521</c:v>
                </c:pt>
                <c:pt idx="134">
                  <c:v>-1.76819758</c:v>
                </c:pt>
                <c:pt idx="135">
                  <c:v>-1.7685099499999999</c:v>
                </c:pt>
                <c:pt idx="136">
                  <c:v>-1.7688223199999999</c:v>
                </c:pt>
                <c:pt idx="137">
                  <c:v>-1.76913469</c:v>
                </c:pt>
                <c:pt idx="138">
                  <c:v>-1.7694470600000001</c:v>
                </c:pt>
                <c:pt idx="139">
                  <c:v>-1.7697594299999999</c:v>
                </c:pt>
                <c:pt idx="140">
                  <c:v>-1.7700718</c:v>
                </c:pt>
                <c:pt idx="141">
                  <c:v>-1.77038417</c:v>
                </c:pt>
                <c:pt idx="142">
                  <c:v>-1.7706965399999999</c:v>
                </c:pt>
                <c:pt idx="143">
                  <c:v>-1.7710089099999999</c:v>
                </c:pt>
                <c:pt idx="144">
                  <c:v>-1.77132128</c:v>
                </c:pt>
                <c:pt idx="145">
                  <c:v>-1.7716336500000001</c:v>
                </c:pt>
                <c:pt idx="146">
                  <c:v>-1.7719460199999999</c:v>
                </c:pt>
                <c:pt idx="147">
                  <c:v>-1.77225839</c:v>
                </c:pt>
                <c:pt idx="148">
                  <c:v>-1.77257076</c:v>
                </c:pt>
                <c:pt idx="149">
                  <c:v>-1.7728831300000001</c:v>
                </c:pt>
                <c:pt idx="150">
                  <c:v>-1.7731954999999999</c:v>
                </c:pt>
                <c:pt idx="151">
                  <c:v>-1.77350787</c:v>
                </c:pt>
                <c:pt idx="152">
                  <c:v>-1.77382024</c:v>
                </c:pt>
                <c:pt idx="153">
                  <c:v>-1.7741326099999999</c:v>
                </c:pt>
                <c:pt idx="154">
                  <c:v>-1.7744449799999999</c:v>
                </c:pt>
                <c:pt idx="155">
                  <c:v>-1.77475735</c:v>
                </c:pt>
                <c:pt idx="156">
                  <c:v>-1.7750697200000001</c:v>
                </c:pt>
                <c:pt idx="157">
                  <c:v>-1.7753820899999999</c:v>
                </c:pt>
                <c:pt idx="158">
                  <c:v>-1.77569446</c:v>
                </c:pt>
                <c:pt idx="159">
                  <c:v>-1.77600683</c:v>
                </c:pt>
                <c:pt idx="160">
                  <c:v>-1.7763192000000001</c:v>
                </c:pt>
                <c:pt idx="161">
                  <c:v>-1.7766315699999999</c:v>
                </c:pt>
                <c:pt idx="162">
                  <c:v>-1.77694394</c:v>
                </c:pt>
                <c:pt idx="163">
                  <c:v>-1.7772563100000001</c:v>
                </c:pt>
                <c:pt idx="164">
                  <c:v>-1.7775686799999999</c:v>
                </c:pt>
                <c:pt idx="165">
                  <c:v>-1.77788105</c:v>
                </c:pt>
                <c:pt idx="166">
                  <c:v>-1.77819342</c:v>
                </c:pt>
                <c:pt idx="167">
                  <c:v>-1.7785057900000001</c:v>
                </c:pt>
                <c:pt idx="168">
                  <c:v>-1.7788181599999999</c:v>
                </c:pt>
                <c:pt idx="169">
                  <c:v>-1.77913053</c:v>
                </c:pt>
                <c:pt idx="170">
                  <c:v>-1.7794429</c:v>
                </c:pt>
                <c:pt idx="171">
                  <c:v>-1.7797552699999999</c:v>
                </c:pt>
                <c:pt idx="172">
                  <c:v>-1.78006764</c:v>
                </c:pt>
                <c:pt idx="173">
                  <c:v>-1.78038001</c:v>
                </c:pt>
                <c:pt idx="174">
                  <c:v>-1.7806923800000001</c:v>
                </c:pt>
                <c:pt idx="175">
                  <c:v>-1.7810047499999999</c:v>
                </c:pt>
                <c:pt idx="176">
                  <c:v>-1.78131712</c:v>
                </c:pt>
                <c:pt idx="177">
                  <c:v>-1.78162949</c:v>
                </c:pt>
                <c:pt idx="178">
                  <c:v>-1.7819418599999999</c:v>
                </c:pt>
                <c:pt idx="179">
                  <c:v>-1.7822542299999999</c:v>
                </c:pt>
                <c:pt idx="180">
                  <c:v>-1.7825666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Sheet3!$E$2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xVal>
            <c:numRef>
              <c:f>Sheet3!$B$3:$B$183</c:f>
              <c:numCache>
                <c:formatCode>General</c:formatCode>
                <c:ptCount val="18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  <c:pt idx="81">
                  <c:v>8.1</c:v>
                </c:pt>
                <c:pt idx="82">
                  <c:v>8.1999999999999993</c:v>
                </c:pt>
                <c:pt idx="83">
                  <c:v>8.3000000000000007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8.6999999999999993</c:v>
                </c:pt>
                <c:pt idx="88">
                  <c:v>8.8000000000000007</c:v>
                </c:pt>
                <c:pt idx="89">
                  <c:v>8.9</c:v>
                </c:pt>
                <c:pt idx="90">
                  <c:v>9</c:v>
                </c:pt>
                <c:pt idx="91">
                  <c:v>9.1</c:v>
                </c:pt>
                <c:pt idx="92">
                  <c:v>9.1999999999999993</c:v>
                </c:pt>
                <c:pt idx="93">
                  <c:v>9.3000000000000007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9.6999999999999993</c:v>
                </c:pt>
                <c:pt idx="98">
                  <c:v>9.8000000000000007</c:v>
                </c:pt>
                <c:pt idx="99">
                  <c:v>9.9</c:v>
                </c:pt>
                <c:pt idx="100">
                  <c:v>10</c:v>
                </c:pt>
                <c:pt idx="101">
                  <c:v>10.1</c:v>
                </c:pt>
                <c:pt idx="102">
                  <c:v>10.199999999999999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</c:v>
                </c:pt>
                <c:pt idx="161">
                  <c:v>16.100000000000001</c:v>
                </c:pt>
                <c:pt idx="162">
                  <c:v>16.2</c:v>
                </c:pt>
                <c:pt idx="163">
                  <c:v>16.3</c:v>
                </c:pt>
                <c:pt idx="164">
                  <c:v>16.399999999999999</c:v>
                </c:pt>
                <c:pt idx="165">
                  <c:v>16.5</c:v>
                </c:pt>
                <c:pt idx="166">
                  <c:v>16.600000000000001</c:v>
                </c:pt>
                <c:pt idx="167">
                  <c:v>16.7</c:v>
                </c:pt>
                <c:pt idx="168">
                  <c:v>16.8</c:v>
                </c:pt>
                <c:pt idx="169">
                  <c:v>16.899999999999999</c:v>
                </c:pt>
                <c:pt idx="170">
                  <c:v>17</c:v>
                </c:pt>
                <c:pt idx="171">
                  <c:v>17.100000000000001</c:v>
                </c:pt>
                <c:pt idx="172">
                  <c:v>17.2</c:v>
                </c:pt>
                <c:pt idx="173">
                  <c:v>17.3</c:v>
                </c:pt>
                <c:pt idx="174">
                  <c:v>17.399999999999999</c:v>
                </c:pt>
                <c:pt idx="175">
                  <c:v>17.5</c:v>
                </c:pt>
                <c:pt idx="176">
                  <c:v>17.600000000000001</c:v>
                </c:pt>
                <c:pt idx="177">
                  <c:v>17.7</c:v>
                </c:pt>
                <c:pt idx="178">
                  <c:v>17.8</c:v>
                </c:pt>
                <c:pt idx="179">
                  <c:v>17.899999999999999</c:v>
                </c:pt>
                <c:pt idx="180">
                  <c:v>18</c:v>
                </c:pt>
              </c:numCache>
            </c:numRef>
          </c:xVal>
          <c:yVal>
            <c:numRef>
              <c:f>Sheet3!$E$3:$E$183</c:f>
              <c:numCache>
                <c:formatCode>General</c:formatCode>
                <c:ptCount val="181"/>
                <c:pt idx="0">
                  <c:v>-1.6020099999999999</c:v>
                </c:pt>
                <c:pt idx="1">
                  <c:v>-1.6046263699999999</c:v>
                </c:pt>
                <c:pt idx="2">
                  <c:v>-1.60724274</c:v>
                </c:pt>
                <c:pt idx="3">
                  <c:v>-1.6098591099999999</c:v>
                </c:pt>
                <c:pt idx="4">
                  <c:v>-1.6124754799999999</c:v>
                </c:pt>
                <c:pt idx="5">
                  <c:v>-1.61509185</c:v>
                </c:pt>
                <c:pt idx="6">
                  <c:v>-1.6177082199999999</c:v>
                </c:pt>
                <c:pt idx="7">
                  <c:v>-1.6203245899999998</c:v>
                </c:pt>
                <c:pt idx="8">
                  <c:v>-1.62294096</c:v>
                </c:pt>
                <c:pt idx="9">
                  <c:v>-1.6255573299999999</c:v>
                </c:pt>
                <c:pt idx="10">
                  <c:v>-1.6281736999999998</c:v>
                </c:pt>
                <c:pt idx="11">
                  <c:v>-1.63079007</c:v>
                </c:pt>
                <c:pt idx="12">
                  <c:v>-1.6334064399999999</c:v>
                </c:pt>
                <c:pt idx="13">
                  <c:v>-1.63602281</c:v>
                </c:pt>
                <c:pt idx="14">
                  <c:v>-1.63863918</c:v>
                </c:pt>
                <c:pt idx="15">
                  <c:v>-1.6412555499999999</c:v>
                </c:pt>
                <c:pt idx="16">
                  <c:v>-1.64387192</c:v>
                </c:pt>
                <c:pt idx="17">
                  <c:v>-1.64648829</c:v>
                </c:pt>
                <c:pt idx="18">
                  <c:v>-1.6491046599999999</c:v>
                </c:pt>
                <c:pt idx="19">
                  <c:v>-1.65172103</c:v>
                </c:pt>
                <c:pt idx="20">
                  <c:v>-1.6543374</c:v>
                </c:pt>
                <c:pt idx="21">
                  <c:v>-1.6569537699999999</c:v>
                </c:pt>
                <c:pt idx="22">
                  <c:v>-1.65957014</c:v>
                </c:pt>
                <c:pt idx="23">
                  <c:v>-1.66218651</c:v>
                </c:pt>
                <c:pt idx="24">
                  <c:v>-1.6648028799999999</c:v>
                </c:pt>
                <c:pt idx="25">
                  <c:v>-1.66741925</c:v>
                </c:pt>
                <c:pt idx="26">
                  <c:v>-1.6700356199999999</c:v>
                </c:pt>
                <c:pt idx="27">
                  <c:v>-1.6726519899999999</c:v>
                </c:pt>
                <c:pt idx="28">
                  <c:v>-1.67526836</c:v>
                </c:pt>
                <c:pt idx="29">
                  <c:v>-1.6778847299999999</c:v>
                </c:pt>
                <c:pt idx="30">
                  <c:v>-1.6805010999999999</c:v>
                </c:pt>
                <c:pt idx="31">
                  <c:v>-1.68311747</c:v>
                </c:pt>
                <c:pt idx="32">
                  <c:v>-1.6857338399999999</c:v>
                </c:pt>
                <c:pt idx="33">
                  <c:v>-1.6883502099999999</c:v>
                </c:pt>
                <c:pt idx="34">
                  <c:v>-1.69096658</c:v>
                </c:pt>
                <c:pt idx="35">
                  <c:v>-1.6935829499999999</c:v>
                </c:pt>
                <c:pt idx="36">
                  <c:v>-1.6961993199999998</c:v>
                </c:pt>
                <c:pt idx="37">
                  <c:v>-1.69881569</c:v>
                </c:pt>
                <c:pt idx="38">
                  <c:v>-1.7014320599999999</c:v>
                </c:pt>
                <c:pt idx="39">
                  <c:v>-1.7040484299999998</c:v>
                </c:pt>
                <c:pt idx="40">
                  <c:v>-1.7066648</c:v>
                </c:pt>
                <c:pt idx="41">
                  <c:v>-1.7092811699999999</c:v>
                </c:pt>
                <c:pt idx="42">
                  <c:v>-1.7118975399999998</c:v>
                </c:pt>
                <c:pt idx="43">
                  <c:v>-1.71451391</c:v>
                </c:pt>
                <c:pt idx="44">
                  <c:v>-1.7171302799999999</c:v>
                </c:pt>
                <c:pt idx="45">
                  <c:v>-1.71974665</c:v>
                </c:pt>
                <c:pt idx="46">
                  <c:v>-1.72236302</c:v>
                </c:pt>
                <c:pt idx="47">
                  <c:v>-1.7249793899999999</c:v>
                </c:pt>
                <c:pt idx="48">
                  <c:v>-1.7275957599999998</c:v>
                </c:pt>
                <c:pt idx="49">
                  <c:v>-1.73021213</c:v>
                </c:pt>
                <c:pt idx="50">
                  <c:v>-1.7328284999999999</c:v>
                </c:pt>
                <c:pt idx="51">
                  <c:v>-1.73544487</c:v>
                </c:pt>
                <c:pt idx="52">
                  <c:v>-1.73806124</c:v>
                </c:pt>
                <c:pt idx="53">
                  <c:v>-1.7406776099999999</c:v>
                </c:pt>
                <c:pt idx="54">
                  <c:v>-1.74329398</c:v>
                </c:pt>
                <c:pt idx="55">
                  <c:v>-1.7459103499999999</c:v>
                </c:pt>
                <c:pt idx="56">
                  <c:v>-1.7485267199999999</c:v>
                </c:pt>
                <c:pt idx="57">
                  <c:v>-1.75114309</c:v>
                </c:pt>
                <c:pt idx="58">
                  <c:v>-1.7537594599999999</c:v>
                </c:pt>
                <c:pt idx="59">
                  <c:v>-1.7563758299999999</c:v>
                </c:pt>
                <c:pt idx="60">
                  <c:v>-1.7589922</c:v>
                </c:pt>
                <c:pt idx="61">
                  <c:v>-1.7616085699999999</c:v>
                </c:pt>
                <c:pt idx="62">
                  <c:v>-1.7642249399999999</c:v>
                </c:pt>
                <c:pt idx="63">
                  <c:v>-1.76684131</c:v>
                </c:pt>
                <c:pt idx="64">
                  <c:v>-1.7694576799999999</c:v>
                </c:pt>
                <c:pt idx="65">
                  <c:v>-1.7720740500000001</c:v>
                </c:pt>
                <c:pt idx="66">
                  <c:v>-1.77469042</c:v>
                </c:pt>
                <c:pt idx="67">
                  <c:v>-1.7773067899999999</c:v>
                </c:pt>
                <c:pt idx="68">
                  <c:v>-1.7799231600000001</c:v>
                </c:pt>
                <c:pt idx="69">
                  <c:v>-1.78253953</c:v>
                </c:pt>
                <c:pt idx="70">
                  <c:v>-1.7851558999999999</c:v>
                </c:pt>
                <c:pt idx="71">
                  <c:v>-1.7877722700000001</c:v>
                </c:pt>
                <c:pt idx="72">
                  <c:v>-1.79038864</c:v>
                </c:pt>
                <c:pt idx="73">
                  <c:v>-1.7930050099999999</c:v>
                </c:pt>
                <c:pt idx="74">
                  <c:v>-1.79562138</c:v>
                </c:pt>
                <c:pt idx="75">
                  <c:v>-1.79823775</c:v>
                </c:pt>
                <c:pt idx="76">
                  <c:v>-1.8008541199999999</c:v>
                </c:pt>
                <c:pt idx="77">
                  <c:v>-1.80347049</c:v>
                </c:pt>
                <c:pt idx="78">
                  <c:v>-1.80608686</c:v>
                </c:pt>
                <c:pt idx="79">
                  <c:v>-1.8087032299999999</c:v>
                </c:pt>
                <c:pt idx="80">
                  <c:v>-1.8113196</c:v>
                </c:pt>
                <c:pt idx="81">
                  <c:v>-1.81393597</c:v>
                </c:pt>
                <c:pt idx="82">
                  <c:v>-1.8165523399999999</c:v>
                </c:pt>
                <c:pt idx="83">
                  <c:v>-1.81916871</c:v>
                </c:pt>
                <c:pt idx="84">
                  <c:v>-1.8217850799999999</c:v>
                </c:pt>
                <c:pt idx="85">
                  <c:v>-1.8244014499999999</c:v>
                </c:pt>
                <c:pt idx="86">
                  <c:v>-1.82701782</c:v>
                </c:pt>
                <c:pt idx="87">
                  <c:v>-1.8296341899999999</c:v>
                </c:pt>
                <c:pt idx="88">
                  <c:v>-1.8322505599999999</c:v>
                </c:pt>
                <c:pt idx="89">
                  <c:v>-1.83486693</c:v>
                </c:pt>
                <c:pt idx="90">
                  <c:v>-1.8374832999999999</c:v>
                </c:pt>
                <c:pt idx="91">
                  <c:v>-1.8400996699999999</c:v>
                </c:pt>
                <c:pt idx="92">
                  <c:v>-1.84271604</c:v>
                </c:pt>
                <c:pt idx="93">
                  <c:v>-1.8453324099999999</c:v>
                </c:pt>
                <c:pt idx="94">
                  <c:v>-1.8479487799999998</c:v>
                </c:pt>
                <c:pt idx="95">
                  <c:v>-1.85056515</c:v>
                </c:pt>
                <c:pt idx="96">
                  <c:v>-1.8531815199999999</c:v>
                </c:pt>
                <c:pt idx="97">
                  <c:v>-1.8557978899999998</c:v>
                </c:pt>
                <c:pt idx="98">
                  <c:v>-1.85841426</c:v>
                </c:pt>
                <c:pt idx="99">
                  <c:v>-1.8610306299999999</c:v>
                </c:pt>
                <c:pt idx="100">
                  <c:v>-1.8636469999999998</c:v>
                </c:pt>
                <c:pt idx="101">
                  <c:v>-1.86626337</c:v>
                </c:pt>
                <c:pt idx="102">
                  <c:v>-1.8688797399999999</c:v>
                </c:pt>
                <c:pt idx="103">
                  <c:v>-1.87149611</c:v>
                </c:pt>
                <c:pt idx="104">
                  <c:v>-1.87411248</c:v>
                </c:pt>
                <c:pt idx="105">
                  <c:v>-1.8767288499999999</c:v>
                </c:pt>
                <c:pt idx="106">
                  <c:v>-1.8793452199999998</c:v>
                </c:pt>
                <c:pt idx="107">
                  <c:v>-1.88196159</c:v>
                </c:pt>
                <c:pt idx="108">
                  <c:v>-1.8845779600000001</c:v>
                </c:pt>
                <c:pt idx="109">
                  <c:v>-1.88719433</c:v>
                </c:pt>
                <c:pt idx="110">
                  <c:v>-1.8898107</c:v>
                </c:pt>
                <c:pt idx="111">
                  <c:v>-1.8924270699999999</c:v>
                </c:pt>
                <c:pt idx="112">
                  <c:v>-1.8950434399999998</c:v>
                </c:pt>
                <c:pt idx="113">
                  <c:v>-1.8976598099999999</c:v>
                </c:pt>
                <c:pt idx="114">
                  <c:v>-1.9002761800000001</c:v>
                </c:pt>
                <c:pt idx="115">
                  <c:v>-1.90289255</c:v>
                </c:pt>
                <c:pt idx="116">
                  <c:v>-1.9055089199999999</c:v>
                </c:pt>
                <c:pt idx="117">
                  <c:v>-1.9081252899999999</c:v>
                </c:pt>
                <c:pt idx="118">
                  <c:v>-1.91074166</c:v>
                </c:pt>
                <c:pt idx="119">
                  <c:v>-1.9133580299999999</c:v>
                </c:pt>
                <c:pt idx="120">
                  <c:v>-1.9159744000000001</c:v>
                </c:pt>
                <c:pt idx="121">
                  <c:v>-1.91859077</c:v>
                </c:pt>
                <c:pt idx="122">
                  <c:v>-1.9212071399999999</c:v>
                </c:pt>
                <c:pt idx="123">
                  <c:v>-1.9238235100000001</c:v>
                </c:pt>
                <c:pt idx="124">
                  <c:v>-1.92643988</c:v>
                </c:pt>
                <c:pt idx="125">
                  <c:v>-1.9290562499999999</c:v>
                </c:pt>
                <c:pt idx="126">
                  <c:v>-1.9316726200000001</c:v>
                </c:pt>
                <c:pt idx="127">
                  <c:v>-1.93428899</c:v>
                </c:pt>
                <c:pt idx="128">
                  <c:v>-1.9369053599999999</c:v>
                </c:pt>
                <c:pt idx="129">
                  <c:v>-1.9395217300000001</c:v>
                </c:pt>
                <c:pt idx="130">
                  <c:v>-1.9421381</c:v>
                </c:pt>
                <c:pt idx="131">
                  <c:v>-1.9447544699999999</c:v>
                </c:pt>
                <c:pt idx="132">
                  <c:v>-1.94737084</c:v>
                </c:pt>
                <c:pt idx="133">
                  <c:v>-1.94998721</c:v>
                </c:pt>
                <c:pt idx="134">
                  <c:v>-1.9526035799999999</c:v>
                </c:pt>
                <c:pt idx="135">
                  <c:v>-1.95521995</c:v>
                </c:pt>
                <c:pt idx="136">
                  <c:v>-1.95783632</c:v>
                </c:pt>
                <c:pt idx="137">
                  <c:v>-1.9604526899999999</c:v>
                </c:pt>
                <c:pt idx="138">
                  <c:v>-1.96306906</c:v>
                </c:pt>
                <c:pt idx="139">
                  <c:v>-1.96568543</c:v>
                </c:pt>
                <c:pt idx="140">
                  <c:v>-1.9683017999999999</c:v>
                </c:pt>
                <c:pt idx="141">
                  <c:v>-1.97091817</c:v>
                </c:pt>
                <c:pt idx="142">
                  <c:v>-1.9735345399999999</c:v>
                </c:pt>
                <c:pt idx="143">
                  <c:v>-1.9761509099999999</c:v>
                </c:pt>
                <c:pt idx="144">
                  <c:v>-1.97876728</c:v>
                </c:pt>
                <c:pt idx="145">
                  <c:v>-1.9813836499999999</c:v>
                </c:pt>
                <c:pt idx="146">
                  <c:v>-1.9840000199999999</c:v>
                </c:pt>
                <c:pt idx="147">
                  <c:v>-1.98661639</c:v>
                </c:pt>
                <c:pt idx="148">
                  <c:v>-1.9892327599999999</c:v>
                </c:pt>
                <c:pt idx="149">
                  <c:v>-1.9918491299999999</c:v>
                </c:pt>
                <c:pt idx="150">
                  <c:v>-1.9944655</c:v>
                </c:pt>
                <c:pt idx="151">
                  <c:v>-1.9970818699999999</c:v>
                </c:pt>
                <c:pt idx="152">
                  <c:v>-1.9996982399999998</c:v>
                </c:pt>
                <c:pt idx="153">
                  <c:v>-2.00231461</c:v>
                </c:pt>
                <c:pt idx="154">
                  <c:v>-2.0049309800000001</c:v>
                </c:pt>
                <c:pt idx="155">
                  <c:v>-2.0075473499999998</c:v>
                </c:pt>
                <c:pt idx="156">
                  <c:v>-2.01016372</c:v>
                </c:pt>
                <c:pt idx="157">
                  <c:v>-2.0127800900000001</c:v>
                </c:pt>
                <c:pt idx="158">
                  <c:v>-2.0153964599999998</c:v>
                </c:pt>
                <c:pt idx="159">
                  <c:v>-2.01801283</c:v>
                </c:pt>
                <c:pt idx="160">
                  <c:v>-2.0206292000000001</c:v>
                </c:pt>
                <c:pt idx="161">
                  <c:v>-2.0232455699999998</c:v>
                </c:pt>
                <c:pt idx="162">
                  <c:v>-2.02586194</c:v>
                </c:pt>
                <c:pt idx="163">
                  <c:v>-2.0284783100000001</c:v>
                </c:pt>
                <c:pt idx="164">
                  <c:v>-2.0310946799999998</c:v>
                </c:pt>
                <c:pt idx="165">
                  <c:v>-2.03371105</c:v>
                </c:pt>
                <c:pt idx="166">
                  <c:v>-2.0363274200000001</c:v>
                </c:pt>
                <c:pt idx="167">
                  <c:v>-2.0389437899999998</c:v>
                </c:pt>
                <c:pt idx="168">
                  <c:v>-2.04156016</c:v>
                </c:pt>
                <c:pt idx="169">
                  <c:v>-2.0441765300000001</c:v>
                </c:pt>
                <c:pt idx="170">
                  <c:v>-2.0467928999999998</c:v>
                </c:pt>
                <c:pt idx="171">
                  <c:v>-2.0494092699999999</c:v>
                </c:pt>
                <c:pt idx="172">
                  <c:v>-2.0520256400000001</c:v>
                </c:pt>
                <c:pt idx="173">
                  <c:v>-2.0546420099999998</c:v>
                </c:pt>
                <c:pt idx="174">
                  <c:v>-2.0572583799999999</c:v>
                </c:pt>
                <c:pt idx="175">
                  <c:v>-2.0598747500000001</c:v>
                </c:pt>
                <c:pt idx="176">
                  <c:v>-2.0624911199999998</c:v>
                </c:pt>
                <c:pt idx="177">
                  <c:v>-2.0651074899999999</c:v>
                </c:pt>
                <c:pt idx="178">
                  <c:v>-2.0677238600000001</c:v>
                </c:pt>
                <c:pt idx="179">
                  <c:v>-2.0703402299999998</c:v>
                </c:pt>
                <c:pt idx="180">
                  <c:v>-2.0729565999999999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952640"/>
        <c:axId val="29958912"/>
      </c:scatterChart>
      <c:valAx>
        <c:axId val="29952640"/>
        <c:scaling>
          <c:orientation val="minMax"/>
          <c:max val="18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GB" sz="1400"/>
                  <a:t>redshift</a:t>
                </a:r>
              </a:p>
            </c:rich>
          </c:tx>
          <c:layout>
            <c:manualLayout>
              <c:xMode val="edge"/>
              <c:yMode val="edge"/>
              <c:x val="0.48042605923441917"/>
              <c:y val="0.94536545464172705"/>
            </c:manualLayout>
          </c:layout>
          <c:overlay val="0"/>
        </c:title>
        <c:numFmt formatCode="General" sourceLinked="1"/>
        <c:majorTickMark val="none"/>
        <c:minorTickMark val="none"/>
        <c:tickLblPos val="low"/>
        <c:crossAx val="29958912"/>
        <c:crosses val="autoZero"/>
        <c:crossBetween val="midCat"/>
      </c:valAx>
      <c:valAx>
        <c:axId val="29958912"/>
        <c:scaling>
          <c:orientation val="minMax"/>
          <c:max val="-1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GB" sz="1400"/>
                  <a:t>alpha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2995264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 dirty="0" smtClean="0"/>
              <a:t>Evolution of M*</a:t>
            </a:r>
            <a:endParaRPr lang="en-GB" dirty="0"/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Sheet4!$C$2</c:f>
              <c:strCache>
                <c:ptCount val="1"/>
                <c:pt idx="0">
                  <c:v>M*</c:v>
                </c:pt>
              </c:strCache>
            </c:strRef>
          </c:tx>
          <c:marker>
            <c:symbol val="none"/>
          </c:marker>
          <c:xVal>
            <c:numRef>
              <c:f>Sheet4!$B$3:$B$183</c:f>
              <c:numCache>
                <c:formatCode>General</c:formatCode>
                <c:ptCount val="18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  <c:pt idx="81">
                  <c:v>8.1</c:v>
                </c:pt>
                <c:pt idx="82">
                  <c:v>8.1999999999999993</c:v>
                </c:pt>
                <c:pt idx="83">
                  <c:v>8.3000000000000007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8.6999999999999993</c:v>
                </c:pt>
                <c:pt idx="88">
                  <c:v>8.8000000000000007</c:v>
                </c:pt>
                <c:pt idx="89">
                  <c:v>8.9</c:v>
                </c:pt>
                <c:pt idx="90">
                  <c:v>9</c:v>
                </c:pt>
                <c:pt idx="91">
                  <c:v>9.1</c:v>
                </c:pt>
                <c:pt idx="92">
                  <c:v>9.1999999999999993</c:v>
                </c:pt>
                <c:pt idx="93">
                  <c:v>9.3000000000000007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9.6999999999999993</c:v>
                </c:pt>
                <c:pt idx="98">
                  <c:v>9.8000000000000007</c:v>
                </c:pt>
                <c:pt idx="99">
                  <c:v>9.9</c:v>
                </c:pt>
                <c:pt idx="100">
                  <c:v>10</c:v>
                </c:pt>
                <c:pt idx="101">
                  <c:v>10.1</c:v>
                </c:pt>
                <c:pt idx="102">
                  <c:v>10.199999999999999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</c:v>
                </c:pt>
                <c:pt idx="161">
                  <c:v>16.100000000000001</c:v>
                </c:pt>
                <c:pt idx="162">
                  <c:v>16.2</c:v>
                </c:pt>
                <c:pt idx="163">
                  <c:v>16.3</c:v>
                </c:pt>
                <c:pt idx="164">
                  <c:v>16.399999999999999</c:v>
                </c:pt>
                <c:pt idx="165">
                  <c:v>16.5</c:v>
                </c:pt>
                <c:pt idx="166">
                  <c:v>16.600000000000001</c:v>
                </c:pt>
                <c:pt idx="167">
                  <c:v>16.7</c:v>
                </c:pt>
                <c:pt idx="168">
                  <c:v>16.8</c:v>
                </c:pt>
                <c:pt idx="169">
                  <c:v>16.899999999999999</c:v>
                </c:pt>
                <c:pt idx="170">
                  <c:v>17</c:v>
                </c:pt>
                <c:pt idx="171">
                  <c:v>17.100000000000001</c:v>
                </c:pt>
                <c:pt idx="172">
                  <c:v>17.2</c:v>
                </c:pt>
                <c:pt idx="173">
                  <c:v>17.3</c:v>
                </c:pt>
                <c:pt idx="174">
                  <c:v>17.399999999999999</c:v>
                </c:pt>
                <c:pt idx="175">
                  <c:v>17.5</c:v>
                </c:pt>
                <c:pt idx="176">
                  <c:v>17.600000000000001</c:v>
                </c:pt>
                <c:pt idx="177">
                  <c:v>17.7</c:v>
                </c:pt>
                <c:pt idx="178">
                  <c:v>17.8</c:v>
                </c:pt>
                <c:pt idx="179">
                  <c:v>17.899999999999999</c:v>
                </c:pt>
                <c:pt idx="180">
                  <c:v>18</c:v>
                </c:pt>
              </c:numCache>
            </c:numRef>
          </c:xVal>
          <c:yVal>
            <c:numRef>
              <c:f>Sheet4!$C$3:$C$183</c:f>
              <c:numCache>
                <c:formatCode>General</c:formatCode>
                <c:ptCount val="181"/>
                <c:pt idx="0">
                  <c:v>-21.642040000000001</c:v>
                </c:pt>
                <c:pt idx="1">
                  <c:v>-21.619924000000001</c:v>
                </c:pt>
                <c:pt idx="2">
                  <c:v>-21.597808000000001</c:v>
                </c:pt>
                <c:pt idx="3">
                  <c:v>-21.575692</c:v>
                </c:pt>
                <c:pt idx="4">
                  <c:v>-21.553576000000003</c:v>
                </c:pt>
                <c:pt idx="5">
                  <c:v>-21.531460000000003</c:v>
                </c:pt>
                <c:pt idx="6">
                  <c:v>-21.509344000000002</c:v>
                </c:pt>
                <c:pt idx="7">
                  <c:v>-21.487228000000002</c:v>
                </c:pt>
                <c:pt idx="8">
                  <c:v>-21.465112000000001</c:v>
                </c:pt>
                <c:pt idx="9">
                  <c:v>-21.442996000000001</c:v>
                </c:pt>
                <c:pt idx="10">
                  <c:v>-21.42088</c:v>
                </c:pt>
                <c:pt idx="11">
                  <c:v>-21.398764</c:v>
                </c:pt>
                <c:pt idx="12">
                  <c:v>-21.376648000000003</c:v>
                </c:pt>
                <c:pt idx="13">
                  <c:v>-21.354532000000003</c:v>
                </c:pt>
                <c:pt idx="14">
                  <c:v>-21.332416000000002</c:v>
                </c:pt>
                <c:pt idx="15">
                  <c:v>-21.310300000000002</c:v>
                </c:pt>
                <c:pt idx="16">
                  <c:v>-21.288184000000001</c:v>
                </c:pt>
                <c:pt idx="17">
                  <c:v>-21.266068000000001</c:v>
                </c:pt>
                <c:pt idx="18">
                  <c:v>-21.243952</c:v>
                </c:pt>
                <c:pt idx="19">
                  <c:v>-21.221836000000003</c:v>
                </c:pt>
                <c:pt idx="20">
                  <c:v>-21.199720000000003</c:v>
                </c:pt>
                <c:pt idx="21">
                  <c:v>-21.177604000000002</c:v>
                </c:pt>
                <c:pt idx="22">
                  <c:v>-21.155488000000002</c:v>
                </c:pt>
                <c:pt idx="23">
                  <c:v>-21.133372000000001</c:v>
                </c:pt>
                <c:pt idx="24">
                  <c:v>-21.111256000000001</c:v>
                </c:pt>
                <c:pt idx="25">
                  <c:v>-21.08914</c:v>
                </c:pt>
                <c:pt idx="26">
                  <c:v>-21.067024</c:v>
                </c:pt>
                <c:pt idx="27">
                  <c:v>-21.044908000000003</c:v>
                </c:pt>
                <c:pt idx="28">
                  <c:v>-21.022792000000003</c:v>
                </c:pt>
                <c:pt idx="29">
                  <c:v>-21.000676000000002</c:v>
                </c:pt>
                <c:pt idx="30">
                  <c:v>-20.978560000000002</c:v>
                </c:pt>
                <c:pt idx="31">
                  <c:v>-20.956444000000001</c:v>
                </c:pt>
                <c:pt idx="32">
                  <c:v>-20.934328000000001</c:v>
                </c:pt>
                <c:pt idx="33">
                  <c:v>-20.912212</c:v>
                </c:pt>
                <c:pt idx="34">
                  <c:v>-20.890096</c:v>
                </c:pt>
                <c:pt idx="35">
                  <c:v>-20.867980000000003</c:v>
                </c:pt>
                <c:pt idx="36">
                  <c:v>-20.845864000000002</c:v>
                </c:pt>
                <c:pt idx="37">
                  <c:v>-20.823748000000002</c:v>
                </c:pt>
                <c:pt idx="38">
                  <c:v>-20.801632000000001</c:v>
                </c:pt>
                <c:pt idx="39">
                  <c:v>-20.779516000000001</c:v>
                </c:pt>
                <c:pt idx="40">
                  <c:v>-20.757400000000001</c:v>
                </c:pt>
                <c:pt idx="41">
                  <c:v>-20.735284</c:v>
                </c:pt>
                <c:pt idx="42">
                  <c:v>-20.713168000000003</c:v>
                </c:pt>
                <c:pt idx="43">
                  <c:v>-20.691052000000003</c:v>
                </c:pt>
                <c:pt idx="44">
                  <c:v>-20.668936000000002</c:v>
                </c:pt>
                <c:pt idx="45">
                  <c:v>-20.646820000000002</c:v>
                </c:pt>
                <c:pt idx="46">
                  <c:v>-20.624704000000001</c:v>
                </c:pt>
                <c:pt idx="47">
                  <c:v>-20.602588000000001</c:v>
                </c:pt>
                <c:pt idx="48">
                  <c:v>-20.580472</c:v>
                </c:pt>
                <c:pt idx="49">
                  <c:v>-20.558356</c:v>
                </c:pt>
                <c:pt idx="50">
                  <c:v>-20.536240000000003</c:v>
                </c:pt>
                <c:pt idx="51">
                  <c:v>-20.514124000000002</c:v>
                </c:pt>
                <c:pt idx="52">
                  <c:v>-20.492008000000002</c:v>
                </c:pt>
                <c:pt idx="53">
                  <c:v>-20.469892000000002</c:v>
                </c:pt>
                <c:pt idx="54">
                  <c:v>-20.447776000000001</c:v>
                </c:pt>
                <c:pt idx="55">
                  <c:v>-20.425660000000001</c:v>
                </c:pt>
                <c:pt idx="56">
                  <c:v>-20.403544</c:v>
                </c:pt>
                <c:pt idx="57">
                  <c:v>-20.381428</c:v>
                </c:pt>
                <c:pt idx="58">
                  <c:v>-20.359312000000003</c:v>
                </c:pt>
                <c:pt idx="59">
                  <c:v>-20.337196000000002</c:v>
                </c:pt>
                <c:pt idx="60">
                  <c:v>-20.315080000000002</c:v>
                </c:pt>
                <c:pt idx="61">
                  <c:v>-20.292964000000001</c:v>
                </c:pt>
                <c:pt idx="62">
                  <c:v>-20.270848000000001</c:v>
                </c:pt>
                <c:pt idx="63">
                  <c:v>-20.248732</c:v>
                </c:pt>
                <c:pt idx="64">
                  <c:v>-20.226616</c:v>
                </c:pt>
                <c:pt idx="65">
                  <c:v>-20.204500000000003</c:v>
                </c:pt>
                <c:pt idx="66">
                  <c:v>-20.182384000000003</c:v>
                </c:pt>
                <c:pt idx="67">
                  <c:v>-20.160268000000002</c:v>
                </c:pt>
                <c:pt idx="68">
                  <c:v>-20.138152000000002</c:v>
                </c:pt>
                <c:pt idx="69">
                  <c:v>-20.116036000000001</c:v>
                </c:pt>
                <c:pt idx="70">
                  <c:v>-20.093920000000001</c:v>
                </c:pt>
                <c:pt idx="71">
                  <c:v>-20.071804</c:v>
                </c:pt>
                <c:pt idx="72">
                  <c:v>-20.049688000000003</c:v>
                </c:pt>
                <c:pt idx="73">
                  <c:v>-20.027572000000003</c:v>
                </c:pt>
                <c:pt idx="74">
                  <c:v>-20.005456000000002</c:v>
                </c:pt>
                <c:pt idx="75">
                  <c:v>-19.983340000000002</c:v>
                </c:pt>
                <c:pt idx="76">
                  <c:v>-19.961224000000001</c:v>
                </c:pt>
                <c:pt idx="77">
                  <c:v>-19.939108000000001</c:v>
                </c:pt>
                <c:pt idx="78">
                  <c:v>-19.916992</c:v>
                </c:pt>
                <c:pt idx="79">
                  <c:v>-19.894876</c:v>
                </c:pt>
                <c:pt idx="80">
                  <c:v>-19.872760000000003</c:v>
                </c:pt>
                <c:pt idx="81">
                  <c:v>-19.850644000000003</c:v>
                </c:pt>
                <c:pt idx="82">
                  <c:v>-19.828528000000002</c:v>
                </c:pt>
                <c:pt idx="83">
                  <c:v>-19.806412000000002</c:v>
                </c:pt>
                <c:pt idx="84">
                  <c:v>-19.784296000000001</c:v>
                </c:pt>
                <c:pt idx="85">
                  <c:v>-19.762180000000001</c:v>
                </c:pt>
                <c:pt idx="86">
                  <c:v>-19.740064</c:v>
                </c:pt>
                <c:pt idx="87">
                  <c:v>-19.717948</c:v>
                </c:pt>
                <c:pt idx="88">
                  <c:v>-19.695832000000003</c:v>
                </c:pt>
                <c:pt idx="89">
                  <c:v>-19.673716000000002</c:v>
                </c:pt>
                <c:pt idx="90">
                  <c:v>-19.651600000000002</c:v>
                </c:pt>
                <c:pt idx="91">
                  <c:v>-19.629484000000001</c:v>
                </c:pt>
                <c:pt idx="92">
                  <c:v>-19.607368000000001</c:v>
                </c:pt>
                <c:pt idx="93">
                  <c:v>-19.585252000000001</c:v>
                </c:pt>
                <c:pt idx="94">
                  <c:v>-19.563136</c:v>
                </c:pt>
                <c:pt idx="95">
                  <c:v>-19.541020000000003</c:v>
                </c:pt>
                <c:pt idx="96">
                  <c:v>-19.518904000000003</c:v>
                </c:pt>
                <c:pt idx="97">
                  <c:v>-19.496788000000002</c:v>
                </c:pt>
                <c:pt idx="98">
                  <c:v>-19.474672000000002</c:v>
                </c:pt>
                <c:pt idx="99">
                  <c:v>-19.452556000000001</c:v>
                </c:pt>
                <c:pt idx="100">
                  <c:v>-19.430440000000001</c:v>
                </c:pt>
                <c:pt idx="101">
                  <c:v>-19.408324</c:v>
                </c:pt>
                <c:pt idx="102">
                  <c:v>-19.386208000000003</c:v>
                </c:pt>
                <c:pt idx="103">
                  <c:v>-19.364091999999999</c:v>
                </c:pt>
                <c:pt idx="104">
                  <c:v>-19.341976000000003</c:v>
                </c:pt>
                <c:pt idx="105">
                  <c:v>-19.319860000000002</c:v>
                </c:pt>
                <c:pt idx="106">
                  <c:v>-19.297744000000002</c:v>
                </c:pt>
                <c:pt idx="107">
                  <c:v>-19.275628000000001</c:v>
                </c:pt>
                <c:pt idx="108">
                  <c:v>-19.253512000000001</c:v>
                </c:pt>
                <c:pt idx="109">
                  <c:v>-19.231396</c:v>
                </c:pt>
                <c:pt idx="110">
                  <c:v>-19.20928</c:v>
                </c:pt>
                <c:pt idx="111">
                  <c:v>-19.187164000000003</c:v>
                </c:pt>
                <c:pt idx="112">
                  <c:v>-19.165048000000002</c:v>
                </c:pt>
                <c:pt idx="113">
                  <c:v>-19.142932000000002</c:v>
                </c:pt>
                <c:pt idx="114">
                  <c:v>-19.120816000000001</c:v>
                </c:pt>
                <c:pt idx="115">
                  <c:v>-19.098700000000001</c:v>
                </c:pt>
                <c:pt idx="116">
                  <c:v>-19.076584</c:v>
                </c:pt>
                <c:pt idx="117">
                  <c:v>-19.054468</c:v>
                </c:pt>
                <c:pt idx="118">
                  <c:v>-19.032352000000003</c:v>
                </c:pt>
                <c:pt idx="119">
                  <c:v>-19.010236000000003</c:v>
                </c:pt>
                <c:pt idx="120">
                  <c:v>-18.988120000000002</c:v>
                </c:pt>
                <c:pt idx="121">
                  <c:v>-18.966004000000002</c:v>
                </c:pt>
                <c:pt idx="122">
                  <c:v>-18.943888000000001</c:v>
                </c:pt>
                <c:pt idx="123">
                  <c:v>-18.921772000000001</c:v>
                </c:pt>
                <c:pt idx="124">
                  <c:v>-18.899656</c:v>
                </c:pt>
                <c:pt idx="125">
                  <c:v>-18.877540000000003</c:v>
                </c:pt>
                <c:pt idx="126">
                  <c:v>-18.855424000000003</c:v>
                </c:pt>
                <c:pt idx="127">
                  <c:v>-18.833308000000002</c:v>
                </c:pt>
                <c:pt idx="128">
                  <c:v>-18.811192000000002</c:v>
                </c:pt>
                <c:pt idx="129">
                  <c:v>-18.789076000000001</c:v>
                </c:pt>
                <c:pt idx="130">
                  <c:v>-18.766960000000001</c:v>
                </c:pt>
                <c:pt idx="131">
                  <c:v>-18.744844000000001</c:v>
                </c:pt>
                <c:pt idx="132">
                  <c:v>-18.722728000000004</c:v>
                </c:pt>
                <c:pt idx="133">
                  <c:v>-18.700612</c:v>
                </c:pt>
                <c:pt idx="134">
                  <c:v>-18.678496000000003</c:v>
                </c:pt>
                <c:pt idx="135">
                  <c:v>-18.656380000000002</c:v>
                </c:pt>
                <c:pt idx="136">
                  <c:v>-18.634264000000002</c:v>
                </c:pt>
                <c:pt idx="137">
                  <c:v>-18.612148000000001</c:v>
                </c:pt>
                <c:pt idx="138">
                  <c:v>-18.590032000000001</c:v>
                </c:pt>
                <c:pt idx="139">
                  <c:v>-18.567916</c:v>
                </c:pt>
                <c:pt idx="140">
                  <c:v>-18.5458</c:v>
                </c:pt>
                <c:pt idx="141">
                  <c:v>-18.523684000000003</c:v>
                </c:pt>
                <c:pt idx="142">
                  <c:v>-18.501568000000002</c:v>
                </c:pt>
                <c:pt idx="143">
                  <c:v>-18.479452000000002</c:v>
                </c:pt>
                <c:pt idx="144">
                  <c:v>-18.457336000000002</c:v>
                </c:pt>
                <c:pt idx="145">
                  <c:v>-18.435220000000001</c:v>
                </c:pt>
                <c:pt idx="146">
                  <c:v>-18.413104000000001</c:v>
                </c:pt>
                <c:pt idx="147">
                  <c:v>-18.390988</c:v>
                </c:pt>
                <c:pt idx="148">
                  <c:v>-18.368872000000003</c:v>
                </c:pt>
                <c:pt idx="149">
                  <c:v>-18.346756000000003</c:v>
                </c:pt>
                <c:pt idx="150">
                  <c:v>-18.324640000000002</c:v>
                </c:pt>
                <c:pt idx="151">
                  <c:v>-18.302524000000002</c:v>
                </c:pt>
                <c:pt idx="152">
                  <c:v>-18.280408000000001</c:v>
                </c:pt>
                <c:pt idx="153">
                  <c:v>-18.258292000000001</c:v>
                </c:pt>
                <c:pt idx="154">
                  <c:v>-18.236176</c:v>
                </c:pt>
                <c:pt idx="155">
                  <c:v>-18.214060000000003</c:v>
                </c:pt>
                <c:pt idx="156">
                  <c:v>-18.191944000000003</c:v>
                </c:pt>
                <c:pt idx="157">
                  <c:v>-18.169828000000003</c:v>
                </c:pt>
                <c:pt idx="158">
                  <c:v>-18.147712000000002</c:v>
                </c:pt>
                <c:pt idx="159">
                  <c:v>-18.125596000000002</c:v>
                </c:pt>
                <c:pt idx="160">
                  <c:v>-18.103480000000001</c:v>
                </c:pt>
                <c:pt idx="161">
                  <c:v>-18.081364000000001</c:v>
                </c:pt>
                <c:pt idx="162">
                  <c:v>-18.059248</c:v>
                </c:pt>
                <c:pt idx="163">
                  <c:v>-18.037132</c:v>
                </c:pt>
                <c:pt idx="164">
                  <c:v>-18.015016000000003</c:v>
                </c:pt>
                <c:pt idx="165">
                  <c:v>-17.992900000000002</c:v>
                </c:pt>
                <c:pt idx="166">
                  <c:v>-17.970784000000002</c:v>
                </c:pt>
                <c:pt idx="167">
                  <c:v>-17.948668000000001</c:v>
                </c:pt>
                <c:pt idx="168">
                  <c:v>-17.926552000000001</c:v>
                </c:pt>
                <c:pt idx="169">
                  <c:v>-17.904436</c:v>
                </c:pt>
                <c:pt idx="170">
                  <c:v>-17.88232</c:v>
                </c:pt>
                <c:pt idx="171">
                  <c:v>-17.860204000000003</c:v>
                </c:pt>
                <c:pt idx="172">
                  <c:v>-17.838088000000003</c:v>
                </c:pt>
                <c:pt idx="173">
                  <c:v>-17.815972000000002</c:v>
                </c:pt>
                <c:pt idx="174">
                  <c:v>-17.793856000000002</c:v>
                </c:pt>
                <c:pt idx="175">
                  <c:v>-17.771740000000001</c:v>
                </c:pt>
                <c:pt idx="176">
                  <c:v>-17.749624000000001</c:v>
                </c:pt>
                <c:pt idx="177">
                  <c:v>-17.727508</c:v>
                </c:pt>
                <c:pt idx="178">
                  <c:v>-17.705392000000003</c:v>
                </c:pt>
                <c:pt idx="179">
                  <c:v>-17.683276000000003</c:v>
                </c:pt>
                <c:pt idx="180">
                  <c:v>-17.661160000000002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Sheet4!$D$2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xVal>
            <c:numRef>
              <c:f>Sheet4!$B$3:$B$183</c:f>
              <c:numCache>
                <c:formatCode>General</c:formatCode>
                <c:ptCount val="18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  <c:pt idx="81">
                  <c:v>8.1</c:v>
                </c:pt>
                <c:pt idx="82">
                  <c:v>8.1999999999999993</c:v>
                </c:pt>
                <c:pt idx="83">
                  <c:v>8.3000000000000007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8.6999999999999993</c:v>
                </c:pt>
                <c:pt idx="88">
                  <c:v>8.8000000000000007</c:v>
                </c:pt>
                <c:pt idx="89">
                  <c:v>8.9</c:v>
                </c:pt>
                <c:pt idx="90">
                  <c:v>9</c:v>
                </c:pt>
                <c:pt idx="91">
                  <c:v>9.1</c:v>
                </c:pt>
                <c:pt idx="92">
                  <c:v>9.1999999999999993</c:v>
                </c:pt>
                <c:pt idx="93">
                  <c:v>9.3000000000000007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9.6999999999999993</c:v>
                </c:pt>
                <c:pt idx="98">
                  <c:v>9.8000000000000007</c:v>
                </c:pt>
                <c:pt idx="99">
                  <c:v>9.9</c:v>
                </c:pt>
                <c:pt idx="100">
                  <c:v>10</c:v>
                </c:pt>
                <c:pt idx="101">
                  <c:v>10.1</c:v>
                </c:pt>
                <c:pt idx="102">
                  <c:v>10.199999999999999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</c:v>
                </c:pt>
                <c:pt idx="161">
                  <c:v>16.100000000000001</c:v>
                </c:pt>
                <c:pt idx="162">
                  <c:v>16.2</c:v>
                </c:pt>
                <c:pt idx="163">
                  <c:v>16.3</c:v>
                </c:pt>
                <c:pt idx="164">
                  <c:v>16.399999999999999</c:v>
                </c:pt>
                <c:pt idx="165">
                  <c:v>16.5</c:v>
                </c:pt>
                <c:pt idx="166">
                  <c:v>16.600000000000001</c:v>
                </c:pt>
                <c:pt idx="167">
                  <c:v>16.7</c:v>
                </c:pt>
                <c:pt idx="168">
                  <c:v>16.8</c:v>
                </c:pt>
                <c:pt idx="169">
                  <c:v>16.899999999999999</c:v>
                </c:pt>
                <c:pt idx="170">
                  <c:v>17</c:v>
                </c:pt>
                <c:pt idx="171">
                  <c:v>17.100000000000001</c:v>
                </c:pt>
                <c:pt idx="172">
                  <c:v>17.2</c:v>
                </c:pt>
                <c:pt idx="173">
                  <c:v>17.3</c:v>
                </c:pt>
                <c:pt idx="174">
                  <c:v>17.399999999999999</c:v>
                </c:pt>
                <c:pt idx="175">
                  <c:v>17.5</c:v>
                </c:pt>
                <c:pt idx="176">
                  <c:v>17.600000000000001</c:v>
                </c:pt>
                <c:pt idx="177">
                  <c:v>17.7</c:v>
                </c:pt>
                <c:pt idx="178">
                  <c:v>17.8</c:v>
                </c:pt>
                <c:pt idx="179">
                  <c:v>17.899999999999999</c:v>
                </c:pt>
                <c:pt idx="180">
                  <c:v>18</c:v>
                </c:pt>
              </c:numCache>
            </c:numRef>
          </c:xVal>
          <c:yVal>
            <c:numRef>
              <c:f>Sheet4!$D$3:$D$183</c:f>
              <c:numCache>
                <c:formatCode>General</c:formatCode>
                <c:ptCount val="181"/>
                <c:pt idx="0">
                  <c:v>-21.826409999999999</c:v>
                </c:pt>
                <c:pt idx="1">
                  <c:v>-21.800878000000001</c:v>
                </c:pt>
                <c:pt idx="2">
                  <c:v>-21.775345999999999</c:v>
                </c:pt>
                <c:pt idx="3">
                  <c:v>-21.749814000000001</c:v>
                </c:pt>
                <c:pt idx="4">
                  <c:v>-21.724281999999999</c:v>
                </c:pt>
                <c:pt idx="5">
                  <c:v>-21.69875</c:v>
                </c:pt>
                <c:pt idx="6">
                  <c:v>-21.673217999999999</c:v>
                </c:pt>
                <c:pt idx="7">
                  <c:v>-21.647686</c:v>
                </c:pt>
                <c:pt idx="8">
                  <c:v>-21.622153999999998</c:v>
                </c:pt>
                <c:pt idx="9">
                  <c:v>-21.596622</c:v>
                </c:pt>
                <c:pt idx="10">
                  <c:v>-21.571089999999998</c:v>
                </c:pt>
                <c:pt idx="11">
                  <c:v>-21.545558</c:v>
                </c:pt>
                <c:pt idx="12">
                  <c:v>-21.520025999999998</c:v>
                </c:pt>
                <c:pt idx="13">
                  <c:v>-21.494494</c:v>
                </c:pt>
                <c:pt idx="14">
                  <c:v>-21.468961999999998</c:v>
                </c:pt>
                <c:pt idx="15">
                  <c:v>-21.443429999999999</c:v>
                </c:pt>
                <c:pt idx="16">
                  <c:v>-21.417898000000001</c:v>
                </c:pt>
                <c:pt idx="17">
                  <c:v>-21.392365999999999</c:v>
                </c:pt>
                <c:pt idx="18">
                  <c:v>-21.366834000000001</c:v>
                </c:pt>
                <c:pt idx="19">
                  <c:v>-21.341301999999999</c:v>
                </c:pt>
                <c:pt idx="20">
                  <c:v>-21.315770000000001</c:v>
                </c:pt>
                <c:pt idx="21">
                  <c:v>-21.290237999999999</c:v>
                </c:pt>
                <c:pt idx="22">
                  <c:v>-21.264706</c:v>
                </c:pt>
                <c:pt idx="23">
                  <c:v>-21.239173999999998</c:v>
                </c:pt>
                <c:pt idx="24">
                  <c:v>-21.213642</c:v>
                </c:pt>
                <c:pt idx="25">
                  <c:v>-21.188109999999998</c:v>
                </c:pt>
                <c:pt idx="26">
                  <c:v>-21.162578</c:v>
                </c:pt>
                <c:pt idx="27">
                  <c:v>-21.137045999999998</c:v>
                </c:pt>
                <c:pt idx="28">
                  <c:v>-21.111514</c:v>
                </c:pt>
                <c:pt idx="29">
                  <c:v>-21.085981999999998</c:v>
                </c:pt>
                <c:pt idx="30">
                  <c:v>-21.060449999999999</c:v>
                </c:pt>
                <c:pt idx="31">
                  <c:v>-21.034917999999998</c:v>
                </c:pt>
                <c:pt idx="32">
                  <c:v>-21.009385999999999</c:v>
                </c:pt>
                <c:pt idx="33">
                  <c:v>-20.983854000000001</c:v>
                </c:pt>
                <c:pt idx="34">
                  <c:v>-20.958321999999999</c:v>
                </c:pt>
                <c:pt idx="35">
                  <c:v>-20.932790000000001</c:v>
                </c:pt>
                <c:pt idx="36">
                  <c:v>-20.907257999999999</c:v>
                </c:pt>
                <c:pt idx="37">
                  <c:v>-20.881726</c:v>
                </c:pt>
                <c:pt idx="38">
                  <c:v>-20.856193999999999</c:v>
                </c:pt>
                <c:pt idx="39">
                  <c:v>-20.830662</c:v>
                </c:pt>
                <c:pt idx="40">
                  <c:v>-20.805129999999998</c:v>
                </c:pt>
                <c:pt idx="41">
                  <c:v>-20.779598</c:v>
                </c:pt>
                <c:pt idx="42">
                  <c:v>-20.754065999999998</c:v>
                </c:pt>
                <c:pt idx="43">
                  <c:v>-20.728534</c:v>
                </c:pt>
                <c:pt idx="44">
                  <c:v>-20.703001999999998</c:v>
                </c:pt>
                <c:pt idx="45">
                  <c:v>-20.67747</c:v>
                </c:pt>
                <c:pt idx="46">
                  <c:v>-20.651937999999998</c:v>
                </c:pt>
                <c:pt idx="47">
                  <c:v>-20.626405999999999</c:v>
                </c:pt>
                <c:pt idx="48">
                  <c:v>-20.600873999999997</c:v>
                </c:pt>
                <c:pt idx="49">
                  <c:v>-20.575341999999999</c:v>
                </c:pt>
                <c:pt idx="50">
                  <c:v>-20.549810000000001</c:v>
                </c:pt>
                <c:pt idx="51">
                  <c:v>-20.524277999999999</c:v>
                </c:pt>
                <c:pt idx="52">
                  <c:v>-20.498746000000001</c:v>
                </c:pt>
                <c:pt idx="53">
                  <c:v>-20.473213999999999</c:v>
                </c:pt>
                <c:pt idx="54">
                  <c:v>-20.447682</c:v>
                </c:pt>
                <c:pt idx="55">
                  <c:v>-20.422149999999998</c:v>
                </c:pt>
                <c:pt idx="56">
                  <c:v>-20.396618</c:v>
                </c:pt>
                <c:pt idx="57">
                  <c:v>-20.371085999999998</c:v>
                </c:pt>
                <c:pt idx="58">
                  <c:v>-20.345554</c:v>
                </c:pt>
                <c:pt idx="59">
                  <c:v>-20.320021999999998</c:v>
                </c:pt>
                <c:pt idx="60">
                  <c:v>-20.29449</c:v>
                </c:pt>
                <c:pt idx="61">
                  <c:v>-20.268957999999998</c:v>
                </c:pt>
                <c:pt idx="62">
                  <c:v>-20.243425999999999</c:v>
                </c:pt>
                <c:pt idx="63">
                  <c:v>-20.217894000000001</c:v>
                </c:pt>
                <c:pt idx="64">
                  <c:v>-20.192361999999999</c:v>
                </c:pt>
                <c:pt idx="65">
                  <c:v>-20.166829999999997</c:v>
                </c:pt>
                <c:pt idx="66">
                  <c:v>-20.141297999999999</c:v>
                </c:pt>
                <c:pt idx="67">
                  <c:v>-20.115766000000001</c:v>
                </c:pt>
                <c:pt idx="68">
                  <c:v>-20.090233999999999</c:v>
                </c:pt>
                <c:pt idx="69">
                  <c:v>-20.064702</c:v>
                </c:pt>
                <c:pt idx="70">
                  <c:v>-20.039169999999999</c:v>
                </c:pt>
                <c:pt idx="71">
                  <c:v>-20.013638</c:v>
                </c:pt>
                <c:pt idx="72">
                  <c:v>-19.988105999999998</c:v>
                </c:pt>
                <c:pt idx="73">
                  <c:v>-19.962574</c:v>
                </c:pt>
                <c:pt idx="74">
                  <c:v>-19.937041999999998</c:v>
                </c:pt>
                <c:pt idx="75">
                  <c:v>-19.91151</c:v>
                </c:pt>
                <c:pt idx="76">
                  <c:v>-19.885977999999998</c:v>
                </c:pt>
                <c:pt idx="77">
                  <c:v>-19.860446</c:v>
                </c:pt>
                <c:pt idx="78">
                  <c:v>-19.834913999999998</c:v>
                </c:pt>
                <c:pt idx="79">
                  <c:v>-19.809381999999999</c:v>
                </c:pt>
                <c:pt idx="80">
                  <c:v>-19.783850000000001</c:v>
                </c:pt>
                <c:pt idx="81">
                  <c:v>-19.758317999999999</c:v>
                </c:pt>
                <c:pt idx="82">
                  <c:v>-19.732786000000001</c:v>
                </c:pt>
                <c:pt idx="83">
                  <c:v>-19.707253999999999</c:v>
                </c:pt>
                <c:pt idx="84">
                  <c:v>-19.681722000000001</c:v>
                </c:pt>
                <c:pt idx="85">
                  <c:v>-19.656189999999999</c:v>
                </c:pt>
                <c:pt idx="86">
                  <c:v>-19.630658</c:v>
                </c:pt>
                <c:pt idx="87">
                  <c:v>-19.605125999999998</c:v>
                </c:pt>
                <c:pt idx="88">
                  <c:v>-19.579594</c:v>
                </c:pt>
                <c:pt idx="89">
                  <c:v>-19.554061999999998</c:v>
                </c:pt>
                <c:pt idx="90">
                  <c:v>-19.52853</c:v>
                </c:pt>
                <c:pt idx="91">
                  <c:v>-19.502997999999998</c:v>
                </c:pt>
                <c:pt idx="92">
                  <c:v>-19.477466</c:v>
                </c:pt>
                <c:pt idx="93">
                  <c:v>-19.451933999999998</c:v>
                </c:pt>
                <c:pt idx="94">
                  <c:v>-19.426402</c:v>
                </c:pt>
                <c:pt idx="95">
                  <c:v>-19.400869999999998</c:v>
                </c:pt>
                <c:pt idx="96">
                  <c:v>-19.375337999999999</c:v>
                </c:pt>
                <c:pt idx="97">
                  <c:v>-19.349806000000001</c:v>
                </c:pt>
                <c:pt idx="98">
                  <c:v>-19.324273999999999</c:v>
                </c:pt>
                <c:pt idx="99">
                  <c:v>-19.298742000000001</c:v>
                </c:pt>
                <c:pt idx="100">
                  <c:v>-19.273209999999999</c:v>
                </c:pt>
                <c:pt idx="101">
                  <c:v>-19.247678000000001</c:v>
                </c:pt>
                <c:pt idx="102">
                  <c:v>-19.222145999999999</c:v>
                </c:pt>
                <c:pt idx="103">
                  <c:v>-19.196614</c:v>
                </c:pt>
                <c:pt idx="104">
                  <c:v>-19.171081999999998</c:v>
                </c:pt>
                <c:pt idx="105">
                  <c:v>-19.14555</c:v>
                </c:pt>
                <c:pt idx="106">
                  <c:v>-19.120017999999998</c:v>
                </c:pt>
                <c:pt idx="107">
                  <c:v>-19.094486</c:v>
                </c:pt>
                <c:pt idx="108">
                  <c:v>-19.068953999999998</c:v>
                </c:pt>
                <c:pt idx="109">
                  <c:v>-19.043422</c:v>
                </c:pt>
                <c:pt idx="110">
                  <c:v>-19.017890000000001</c:v>
                </c:pt>
                <c:pt idx="111">
                  <c:v>-18.992357999999999</c:v>
                </c:pt>
                <c:pt idx="112">
                  <c:v>-18.966825999999998</c:v>
                </c:pt>
                <c:pt idx="113">
                  <c:v>-18.941293999999999</c:v>
                </c:pt>
                <c:pt idx="114">
                  <c:v>-18.915762000000001</c:v>
                </c:pt>
                <c:pt idx="115">
                  <c:v>-18.890229999999999</c:v>
                </c:pt>
                <c:pt idx="116">
                  <c:v>-18.864698000000001</c:v>
                </c:pt>
                <c:pt idx="117">
                  <c:v>-18.839165999999999</c:v>
                </c:pt>
                <c:pt idx="118">
                  <c:v>-18.813634</c:v>
                </c:pt>
                <c:pt idx="119">
                  <c:v>-18.788101999999999</c:v>
                </c:pt>
                <c:pt idx="120">
                  <c:v>-18.76257</c:v>
                </c:pt>
                <c:pt idx="121">
                  <c:v>-18.737037999999998</c:v>
                </c:pt>
                <c:pt idx="122">
                  <c:v>-18.711506</c:v>
                </c:pt>
                <c:pt idx="123">
                  <c:v>-18.685973999999998</c:v>
                </c:pt>
                <c:pt idx="124">
                  <c:v>-18.660442</c:v>
                </c:pt>
                <c:pt idx="125">
                  <c:v>-18.634909999999998</c:v>
                </c:pt>
                <c:pt idx="126">
                  <c:v>-18.609378</c:v>
                </c:pt>
                <c:pt idx="127">
                  <c:v>-18.583846000000001</c:v>
                </c:pt>
                <c:pt idx="128">
                  <c:v>-18.558313999999999</c:v>
                </c:pt>
                <c:pt idx="129">
                  <c:v>-18.532781999999997</c:v>
                </c:pt>
                <c:pt idx="130">
                  <c:v>-18.507249999999999</c:v>
                </c:pt>
                <c:pt idx="131">
                  <c:v>-18.481718000000001</c:v>
                </c:pt>
                <c:pt idx="132">
                  <c:v>-18.456185999999999</c:v>
                </c:pt>
                <c:pt idx="133">
                  <c:v>-18.430654000000001</c:v>
                </c:pt>
                <c:pt idx="134">
                  <c:v>-18.405121999999999</c:v>
                </c:pt>
                <c:pt idx="135">
                  <c:v>-18.37959</c:v>
                </c:pt>
                <c:pt idx="136">
                  <c:v>-18.354057999999998</c:v>
                </c:pt>
                <c:pt idx="137">
                  <c:v>-18.328526</c:v>
                </c:pt>
                <c:pt idx="138">
                  <c:v>-18.302993999999998</c:v>
                </c:pt>
                <c:pt idx="139">
                  <c:v>-18.277462</c:v>
                </c:pt>
                <c:pt idx="140">
                  <c:v>-18.251929999999998</c:v>
                </c:pt>
                <c:pt idx="141">
                  <c:v>-18.226398</c:v>
                </c:pt>
                <c:pt idx="142">
                  <c:v>-18.200865999999998</c:v>
                </c:pt>
                <c:pt idx="143">
                  <c:v>-18.175333999999999</c:v>
                </c:pt>
                <c:pt idx="144">
                  <c:v>-18.149802000000001</c:v>
                </c:pt>
                <c:pt idx="145">
                  <c:v>-18.124269999999999</c:v>
                </c:pt>
                <c:pt idx="146">
                  <c:v>-18.098738000000001</c:v>
                </c:pt>
                <c:pt idx="147">
                  <c:v>-18.073205999999999</c:v>
                </c:pt>
                <c:pt idx="148">
                  <c:v>-18.047674000000001</c:v>
                </c:pt>
                <c:pt idx="149">
                  <c:v>-18.022141999999999</c:v>
                </c:pt>
                <c:pt idx="150">
                  <c:v>-17.99661</c:v>
                </c:pt>
                <c:pt idx="151">
                  <c:v>-17.971077999999999</c:v>
                </c:pt>
                <c:pt idx="152">
                  <c:v>-17.945546</c:v>
                </c:pt>
                <c:pt idx="153">
                  <c:v>-17.920013999999998</c:v>
                </c:pt>
                <c:pt idx="154">
                  <c:v>-17.894482</c:v>
                </c:pt>
                <c:pt idx="155">
                  <c:v>-17.868949999999998</c:v>
                </c:pt>
                <c:pt idx="156">
                  <c:v>-17.843418</c:v>
                </c:pt>
                <c:pt idx="157">
                  <c:v>-17.817886000000001</c:v>
                </c:pt>
                <c:pt idx="158">
                  <c:v>-17.792354</c:v>
                </c:pt>
                <c:pt idx="159">
                  <c:v>-17.766821999999998</c:v>
                </c:pt>
                <c:pt idx="160">
                  <c:v>-17.741289999999999</c:v>
                </c:pt>
                <c:pt idx="161">
                  <c:v>-17.715758000000001</c:v>
                </c:pt>
                <c:pt idx="162">
                  <c:v>-17.690225999999999</c:v>
                </c:pt>
                <c:pt idx="163">
                  <c:v>-17.664693999999997</c:v>
                </c:pt>
                <c:pt idx="164">
                  <c:v>-17.639161999999999</c:v>
                </c:pt>
                <c:pt idx="165">
                  <c:v>-17.613630000000001</c:v>
                </c:pt>
                <c:pt idx="166">
                  <c:v>-17.588097999999999</c:v>
                </c:pt>
                <c:pt idx="167">
                  <c:v>-17.562566</c:v>
                </c:pt>
                <c:pt idx="168">
                  <c:v>-17.537033999999998</c:v>
                </c:pt>
                <c:pt idx="169">
                  <c:v>-17.511502</c:v>
                </c:pt>
                <c:pt idx="170">
                  <c:v>-17.485969999999998</c:v>
                </c:pt>
                <c:pt idx="171">
                  <c:v>-17.460438</c:v>
                </c:pt>
                <c:pt idx="172">
                  <c:v>-17.434905999999998</c:v>
                </c:pt>
                <c:pt idx="173">
                  <c:v>-17.409374</c:v>
                </c:pt>
                <c:pt idx="174">
                  <c:v>-17.383842000000001</c:v>
                </c:pt>
                <c:pt idx="175">
                  <c:v>-17.358309999999999</c:v>
                </c:pt>
                <c:pt idx="176">
                  <c:v>-17.332777999999998</c:v>
                </c:pt>
                <c:pt idx="177">
                  <c:v>-17.307245999999999</c:v>
                </c:pt>
                <c:pt idx="178">
                  <c:v>-17.281714000000001</c:v>
                </c:pt>
                <c:pt idx="179">
                  <c:v>-17.256181999999999</c:v>
                </c:pt>
                <c:pt idx="180">
                  <c:v>-17.230649999999997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Sheet4!$E$2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xVal>
            <c:numRef>
              <c:f>Sheet4!$B$3:$B$183</c:f>
              <c:numCache>
                <c:formatCode>General</c:formatCode>
                <c:ptCount val="18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  <c:pt idx="81">
                  <c:v>8.1</c:v>
                </c:pt>
                <c:pt idx="82">
                  <c:v>8.1999999999999993</c:v>
                </c:pt>
                <c:pt idx="83">
                  <c:v>8.3000000000000007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8.6999999999999993</c:v>
                </c:pt>
                <c:pt idx="88">
                  <c:v>8.8000000000000007</c:v>
                </c:pt>
                <c:pt idx="89">
                  <c:v>8.9</c:v>
                </c:pt>
                <c:pt idx="90">
                  <c:v>9</c:v>
                </c:pt>
                <c:pt idx="91">
                  <c:v>9.1</c:v>
                </c:pt>
                <c:pt idx="92">
                  <c:v>9.1999999999999993</c:v>
                </c:pt>
                <c:pt idx="93">
                  <c:v>9.3000000000000007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9.6999999999999993</c:v>
                </c:pt>
                <c:pt idx="98">
                  <c:v>9.8000000000000007</c:v>
                </c:pt>
                <c:pt idx="99">
                  <c:v>9.9</c:v>
                </c:pt>
                <c:pt idx="100">
                  <c:v>10</c:v>
                </c:pt>
                <c:pt idx="101">
                  <c:v>10.1</c:v>
                </c:pt>
                <c:pt idx="102">
                  <c:v>10.199999999999999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</c:v>
                </c:pt>
                <c:pt idx="161">
                  <c:v>16.100000000000001</c:v>
                </c:pt>
                <c:pt idx="162">
                  <c:v>16.2</c:v>
                </c:pt>
                <c:pt idx="163">
                  <c:v>16.3</c:v>
                </c:pt>
                <c:pt idx="164">
                  <c:v>16.399999999999999</c:v>
                </c:pt>
                <c:pt idx="165">
                  <c:v>16.5</c:v>
                </c:pt>
                <c:pt idx="166">
                  <c:v>16.600000000000001</c:v>
                </c:pt>
                <c:pt idx="167">
                  <c:v>16.7</c:v>
                </c:pt>
                <c:pt idx="168">
                  <c:v>16.8</c:v>
                </c:pt>
                <c:pt idx="169">
                  <c:v>16.899999999999999</c:v>
                </c:pt>
                <c:pt idx="170">
                  <c:v>17</c:v>
                </c:pt>
                <c:pt idx="171">
                  <c:v>17.100000000000001</c:v>
                </c:pt>
                <c:pt idx="172">
                  <c:v>17.2</c:v>
                </c:pt>
                <c:pt idx="173">
                  <c:v>17.3</c:v>
                </c:pt>
                <c:pt idx="174">
                  <c:v>17.399999999999999</c:v>
                </c:pt>
                <c:pt idx="175">
                  <c:v>17.5</c:v>
                </c:pt>
                <c:pt idx="176">
                  <c:v>17.600000000000001</c:v>
                </c:pt>
                <c:pt idx="177">
                  <c:v>17.7</c:v>
                </c:pt>
                <c:pt idx="178">
                  <c:v>17.8</c:v>
                </c:pt>
                <c:pt idx="179">
                  <c:v>17.899999999999999</c:v>
                </c:pt>
                <c:pt idx="180">
                  <c:v>18</c:v>
                </c:pt>
              </c:numCache>
            </c:numRef>
          </c:xVal>
          <c:yVal>
            <c:numRef>
              <c:f>Sheet4!$E$3:$E$183</c:f>
              <c:numCache>
                <c:formatCode>General</c:formatCode>
                <c:ptCount val="181"/>
                <c:pt idx="0">
                  <c:v>-21.457730000000002</c:v>
                </c:pt>
                <c:pt idx="1">
                  <c:v>-21.439030000000002</c:v>
                </c:pt>
                <c:pt idx="2">
                  <c:v>-21.42033</c:v>
                </c:pt>
                <c:pt idx="3">
                  <c:v>-21.401630000000001</c:v>
                </c:pt>
                <c:pt idx="4">
                  <c:v>-21.382930000000002</c:v>
                </c:pt>
                <c:pt idx="5">
                  <c:v>-21.364230000000003</c:v>
                </c:pt>
                <c:pt idx="6">
                  <c:v>-21.34553</c:v>
                </c:pt>
                <c:pt idx="7">
                  <c:v>-21.326830000000001</c:v>
                </c:pt>
                <c:pt idx="8">
                  <c:v>-21.308130000000002</c:v>
                </c:pt>
                <c:pt idx="9">
                  <c:v>-21.289430000000003</c:v>
                </c:pt>
                <c:pt idx="10">
                  <c:v>-21.27073</c:v>
                </c:pt>
                <c:pt idx="11">
                  <c:v>-21.252030000000001</c:v>
                </c:pt>
                <c:pt idx="12">
                  <c:v>-21.233330000000002</c:v>
                </c:pt>
                <c:pt idx="13">
                  <c:v>-21.214630000000003</c:v>
                </c:pt>
                <c:pt idx="14">
                  <c:v>-21.195930000000001</c:v>
                </c:pt>
                <c:pt idx="15">
                  <c:v>-21.177230000000002</c:v>
                </c:pt>
                <c:pt idx="16">
                  <c:v>-21.158530000000003</c:v>
                </c:pt>
                <c:pt idx="17">
                  <c:v>-21.13983</c:v>
                </c:pt>
                <c:pt idx="18">
                  <c:v>-21.121130000000001</c:v>
                </c:pt>
                <c:pt idx="19">
                  <c:v>-21.102430000000002</c:v>
                </c:pt>
                <c:pt idx="20">
                  <c:v>-21.083730000000003</c:v>
                </c:pt>
                <c:pt idx="21">
                  <c:v>-21.06503</c:v>
                </c:pt>
                <c:pt idx="22">
                  <c:v>-21.046330000000001</c:v>
                </c:pt>
                <c:pt idx="23">
                  <c:v>-21.027630000000002</c:v>
                </c:pt>
                <c:pt idx="24">
                  <c:v>-21.008930000000003</c:v>
                </c:pt>
                <c:pt idx="25">
                  <c:v>-20.99023</c:v>
                </c:pt>
                <c:pt idx="26">
                  <c:v>-20.971530000000001</c:v>
                </c:pt>
                <c:pt idx="27">
                  <c:v>-20.952830000000002</c:v>
                </c:pt>
                <c:pt idx="28">
                  <c:v>-20.934130000000003</c:v>
                </c:pt>
                <c:pt idx="29">
                  <c:v>-20.915430000000001</c:v>
                </c:pt>
                <c:pt idx="30">
                  <c:v>-20.896730000000002</c:v>
                </c:pt>
                <c:pt idx="31">
                  <c:v>-20.878030000000003</c:v>
                </c:pt>
                <c:pt idx="32">
                  <c:v>-20.85933</c:v>
                </c:pt>
                <c:pt idx="33">
                  <c:v>-20.840630000000001</c:v>
                </c:pt>
                <c:pt idx="34">
                  <c:v>-20.821930000000002</c:v>
                </c:pt>
                <c:pt idx="35">
                  <c:v>-20.803230000000003</c:v>
                </c:pt>
                <c:pt idx="36">
                  <c:v>-20.78453</c:v>
                </c:pt>
                <c:pt idx="37">
                  <c:v>-20.765830000000001</c:v>
                </c:pt>
                <c:pt idx="38">
                  <c:v>-20.747130000000002</c:v>
                </c:pt>
                <c:pt idx="39">
                  <c:v>-20.728430000000003</c:v>
                </c:pt>
                <c:pt idx="40">
                  <c:v>-20.70973</c:v>
                </c:pt>
                <c:pt idx="41">
                  <c:v>-20.691030000000001</c:v>
                </c:pt>
                <c:pt idx="42">
                  <c:v>-20.672330000000002</c:v>
                </c:pt>
                <c:pt idx="43">
                  <c:v>-20.653630000000003</c:v>
                </c:pt>
                <c:pt idx="44">
                  <c:v>-20.634930000000001</c:v>
                </c:pt>
                <c:pt idx="45">
                  <c:v>-20.616230000000002</c:v>
                </c:pt>
                <c:pt idx="46">
                  <c:v>-20.597530000000003</c:v>
                </c:pt>
                <c:pt idx="47">
                  <c:v>-20.57883</c:v>
                </c:pt>
                <c:pt idx="48">
                  <c:v>-20.560130000000001</c:v>
                </c:pt>
                <c:pt idx="49">
                  <c:v>-20.541430000000002</c:v>
                </c:pt>
                <c:pt idx="50">
                  <c:v>-20.522730000000003</c:v>
                </c:pt>
                <c:pt idx="51">
                  <c:v>-20.50403</c:v>
                </c:pt>
                <c:pt idx="52">
                  <c:v>-20.485330000000001</c:v>
                </c:pt>
                <c:pt idx="53">
                  <c:v>-20.466630000000002</c:v>
                </c:pt>
                <c:pt idx="54">
                  <c:v>-20.447930000000003</c:v>
                </c:pt>
                <c:pt idx="55">
                  <c:v>-20.42923</c:v>
                </c:pt>
                <c:pt idx="56">
                  <c:v>-20.410530000000001</c:v>
                </c:pt>
                <c:pt idx="57">
                  <c:v>-20.391830000000002</c:v>
                </c:pt>
                <c:pt idx="58">
                  <c:v>-20.373130000000003</c:v>
                </c:pt>
                <c:pt idx="59">
                  <c:v>-20.354430000000001</c:v>
                </c:pt>
                <c:pt idx="60">
                  <c:v>-20.335730000000002</c:v>
                </c:pt>
                <c:pt idx="61">
                  <c:v>-20.317030000000003</c:v>
                </c:pt>
                <c:pt idx="62">
                  <c:v>-20.29833</c:v>
                </c:pt>
                <c:pt idx="63">
                  <c:v>-20.279630000000001</c:v>
                </c:pt>
                <c:pt idx="64">
                  <c:v>-20.260930000000002</c:v>
                </c:pt>
                <c:pt idx="65">
                  <c:v>-20.242230000000003</c:v>
                </c:pt>
                <c:pt idx="66">
                  <c:v>-20.22353</c:v>
                </c:pt>
                <c:pt idx="67">
                  <c:v>-20.204830000000001</c:v>
                </c:pt>
                <c:pt idx="68">
                  <c:v>-20.186130000000002</c:v>
                </c:pt>
                <c:pt idx="69">
                  <c:v>-20.167430000000003</c:v>
                </c:pt>
                <c:pt idx="70">
                  <c:v>-20.14873</c:v>
                </c:pt>
                <c:pt idx="71">
                  <c:v>-20.130030000000001</c:v>
                </c:pt>
                <c:pt idx="72">
                  <c:v>-20.111330000000002</c:v>
                </c:pt>
                <c:pt idx="73">
                  <c:v>-20.09263</c:v>
                </c:pt>
                <c:pt idx="74">
                  <c:v>-20.073930000000001</c:v>
                </c:pt>
                <c:pt idx="75">
                  <c:v>-20.055230000000002</c:v>
                </c:pt>
                <c:pt idx="76">
                  <c:v>-20.036530000000003</c:v>
                </c:pt>
                <c:pt idx="77">
                  <c:v>-20.01783</c:v>
                </c:pt>
                <c:pt idx="78">
                  <c:v>-19.999130000000001</c:v>
                </c:pt>
                <c:pt idx="79">
                  <c:v>-19.980430000000002</c:v>
                </c:pt>
                <c:pt idx="80">
                  <c:v>-19.961730000000003</c:v>
                </c:pt>
                <c:pt idx="81">
                  <c:v>-19.94303</c:v>
                </c:pt>
                <c:pt idx="82">
                  <c:v>-19.924330000000001</c:v>
                </c:pt>
                <c:pt idx="83">
                  <c:v>-19.905630000000002</c:v>
                </c:pt>
                <c:pt idx="84">
                  <c:v>-19.886930000000003</c:v>
                </c:pt>
                <c:pt idx="85">
                  <c:v>-19.868230000000001</c:v>
                </c:pt>
                <c:pt idx="86">
                  <c:v>-19.849530000000001</c:v>
                </c:pt>
                <c:pt idx="87">
                  <c:v>-19.830830000000002</c:v>
                </c:pt>
                <c:pt idx="88">
                  <c:v>-19.81213</c:v>
                </c:pt>
                <c:pt idx="89">
                  <c:v>-19.793430000000001</c:v>
                </c:pt>
                <c:pt idx="90">
                  <c:v>-19.774730000000002</c:v>
                </c:pt>
                <c:pt idx="91">
                  <c:v>-19.756030000000003</c:v>
                </c:pt>
                <c:pt idx="92">
                  <c:v>-19.73733</c:v>
                </c:pt>
                <c:pt idx="93">
                  <c:v>-19.718630000000001</c:v>
                </c:pt>
                <c:pt idx="94">
                  <c:v>-19.699930000000002</c:v>
                </c:pt>
                <c:pt idx="95">
                  <c:v>-19.681230000000003</c:v>
                </c:pt>
                <c:pt idx="96">
                  <c:v>-19.66253</c:v>
                </c:pt>
                <c:pt idx="97">
                  <c:v>-19.643830000000001</c:v>
                </c:pt>
                <c:pt idx="98">
                  <c:v>-19.625130000000002</c:v>
                </c:pt>
                <c:pt idx="99">
                  <c:v>-19.606430000000003</c:v>
                </c:pt>
                <c:pt idx="100">
                  <c:v>-19.587730000000001</c:v>
                </c:pt>
                <c:pt idx="101">
                  <c:v>-19.569030000000001</c:v>
                </c:pt>
                <c:pt idx="102">
                  <c:v>-19.550330000000002</c:v>
                </c:pt>
                <c:pt idx="103">
                  <c:v>-19.53163</c:v>
                </c:pt>
                <c:pt idx="104">
                  <c:v>-19.512930000000001</c:v>
                </c:pt>
                <c:pt idx="105">
                  <c:v>-19.494230000000002</c:v>
                </c:pt>
                <c:pt idx="106">
                  <c:v>-19.475530000000003</c:v>
                </c:pt>
                <c:pt idx="107">
                  <c:v>-19.456830000000004</c:v>
                </c:pt>
                <c:pt idx="108">
                  <c:v>-19.438130000000001</c:v>
                </c:pt>
                <c:pt idx="109">
                  <c:v>-19.419430000000002</c:v>
                </c:pt>
                <c:pt idx="110">
                  <c:v>-19.400730000000003</c:v>
                </c:pt>
                <c:pt idx="111">
                  <c:v>-19.38203</c:v>
                </c:pt>
                <c:pt idx="112">
                  <c:v>-19.363330000000001</c:v>
                </c:pt>
                <c:pt idx="113">
                  <c:v>-19.344630000000002</c:v>
                </c:pt>
                <c:pt idx="114">
                  <c:v>-19.32593</c:v>
                </c:pt>
                <c:pt idx="115">
                  <c:v>-19.307230000000001</c:v>
                </c:pt>
                <c:pt idx="116">
                  <c:v>-19.288530000000002</c:v>
                </c:pt>
                <c:pt idx="117">
                  <c:v>-19.269830000000002</c:v>
                </c:pt>
                <c:pt idx="118">
                  <c:v>-19.25113</c:v>
                </c:pt>
                <c:pt idx="119">
                  <c:v>-19.232430000000001</c:v>
                </c:pt>
                <c:pt idx="120">
                  <c:v>-19.213730000000002</c:v>
                </c:pt>
                <c:pt idx="121">
                  <c:v>-19.195030000000003</c:v>
                </c:pt>
                <c:pt idx="122">
                  <c:v>-19.17633</c:v>
                </c:pt>
                <c:pt idx="123">
                  <c:v>-19.157630000000001</c:v>
                </c:pt>
                <c:pt idx="124">
                  <c:v>-19.138930000000002</c:v>
                </c:pt>
                <c:pt idx="125">
                  <c:v>-19.120230000000003</c:v>
                </c:pt>
                <c:pt idx="126">
                  <c:v>-19.10153</c:v>
                </c:pt>
                <c:pt idx="127">
                  <c:v>-19.082830000000001</c:v>
                </c:pt>
                <c:pt idx="128">
                  <c:v>-19.064130000000002</c:v>
                </c:pt>
                <c:pt idx="129">
                  <c:v>-19.045430000000003</c:v>
                </c:pt>
                <c:pt idx="130">
                  <c:v>-19.026730000000001</c:v>
                </c:pt>
                <c:pt idx="131">
                  <c:v>-19.008030000000002</c:v>
                </c:pt>
                <c:pt idx="132">
                  <c:v>-18.989330000000002</c:v>
                </c:pt>
                <c:pt idx="133">
                  <c:v>-18.97063</c:v>
                </c:pt>
                <c:pt idx="134">
                  <c:v>-18.951930000000001</c:v>
                </c:pt>
                <c:pt idx="135">
                  <c:v>-18.933230000000002</c:v>
                </c:pt>
                <c:pt idx="136">
                  <c:v>-18.914530000000003</c:v>
                </c:pt>
                <c:pt idx="137">
                  <c:v>-18.89583</c:v>
                </c:pt>
                <c:pt idx="138">
                  <c:v>-18.877130000000001</c:v>
                </c:pt>
                <c:pt idx="139">
                  <c:v>-18.858430000000002</c:v>
                </c:pt>
                <c:pt idx="140">
                  <c:v>-18.839730000000003</c:v>
                </c:pt>
                <c:pt idx="141">
                  <c:v>-18.82103</c:v>
                </c:pt>
                <c:pt idx="142">
                  <c:v>-18.802330000000001</c:v>
                </c:pt>
                <c:pt idx="143">
                  <c:v>-18.783630000000002</c:v>
                </c:pt>
                <c:pt idx="144">
                  <c:v>-18.76493</c:v>
                </c:pt>
                <c:pt idx="145">
                  <c:v>-18.746230000000001</c:v>
                </c:pt>
                <c:pt idx="146">
                  <c:v>-18.727530000000002</c:v>
                </c:pt>
                <c:pt idx="147">
                  <c:v>-18.708830000000003</c:v>
                </c:pt>
                <c:pt idx="148">
                  <c:v>-18.69013</c:v>
                </c:pt>
                <c:pt idx="149">
                  <c:v>-18.671430000000001</c:v>
                </c:pt>
                <c:pt idx="150">
                  <c:v>-18.652730000000002</c:v>
                </c:pt>
                <c:pt idx="151">
                  <c:v>-18.634030000000003</c:v>
                </c:pt>
                <c:pt idx="152">
                  <c:v>-18.61533</c:v>
                </c:pt>
                <c:pt idx="153">
                  <c:v>-18.596630000000001</c:v>
                </c:pt>
                <c:pt idx="154">
                  <c:v>-18.577930000000002</c:v>
                </c:pt>
                <c:pt idx="155">
                  <c:v>-18.559230000000003</c:v>
                </c:pt>
                <c:pt idx="156">
                  <c:v>-18.54053</c:v>
                </c:pt>
                <c:pt idx="157">
                  <c:v>-18.521830000000001</c:v>
                </c:pt>
                <c:pt idx="158">
                  <c:v>-18.503130000000002</c:v>
                </c:pt>
                <c:pt idx="159">
                  <c:v>-18.484430000000003</c:v>
                </c:pt>
                <c:pt idx="160">
                  <c:v>-18.465730000000001</c:v>
                </c:pt>
                <c:pt idx="161">
                  <c:v>-18.447030000000002</c:v>
                </c:pt>
                <c:pt idx="162">
                  <c:v>-18.428330000000003</c:v>
                </c:pt>
                <c:pt idx="163">
                  <c:v>-18.40963</c:v>
                </c:pt>
                <c:pt idx="164">
                  <c:v>-18.390930000000001</c:v>
                </c:pt>
                <c:pt idx="165">
                  <c:v>-18.372230000000002</c:v>
                </c:pt>
                <c:pt idx="166">
                  <c:v>-18.353530000000003</c:v>
                </c:pt>
                <c:pt idx="167">
                  <c:v>-18.33483</c:v>
                </c:pt>
                <c:pt idx="168">
                  <c:v>-18.316130000000001</c:v>
                </c:pt>
                <c:pt idx="169">
                  <c:v>-18.297430000000002</c:v>
                </c:pt>
                <c:pt idx="170">
                  <c:v>-18.278730000000003</c:v>
                </c:pt>
                <c:pt idx="171">
                  <c:v>-18.26003</c:v>
                </c:pt>
                <c:pt idx="172">
                  <c:v>-18.241330000000001</c:v>
                </c:pt>
                <c:pt idx="173">
                  <c:v>-18.222630000000002</c:v>
                </c:pt>
                <c:pt idx="174">
                  <c:v>-18.203930000000003</c:v>
                </c:pt>
                <c:pt idx="175">
                  <c:v>-18.185230000000001</c:v>
                </c:pt>
                <c:pt idx="176">
                  <c:v>-18.166530000000002</c:v>
                </c:pt>
                <c:pt idx="177">
                  <c:v>-18.147830000000003</c:v>
                </c:pt>
                <c:pt idx="178">
                  <c:v>-18.12913</c:v>
                </c:pt>
                <c:pt idx="179">
                  <c:v>-18.110430000000001</c:v>
                </c:pt>
                <c:pt idx="180">
                  <c:v>-18.091730000000002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969408"/>
        <c:axId val="29992064"/>
      </c:scatterChart>
      <c:valAx>
        <c:axId val="29969408"/>
        <c:scaling>
          <c:orientation val="minMax"/>
          <c:max val="18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GB" sz="1400"/>
                  <a:t>Redshift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low"/>
        <c:crossAx val="29992064"/>
        <c:crosses val="autoZero"/>
        <c:crossBetween val="midCat"/>
      </c:valAx>
      <c:valAx>
        <c:axId val="29992064"/>
        <c:scaling>
          <c:orientation val="minMax"/>
          <c:max val="-12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GB" sz="1400"/>
                  <a:t>M* </a:t>
                </a:r>
                <a:r>
                  <a:rPr lang="en-GB" sz="1400" baseline="0"/>
                  <a:t> </a:t>
                </a:r>
                <a:r>
                  <a:rPr lang="en-GB" sz="1400"/>
                  <a:t>Mag</a:t>
                </a:r>
              </a:p>
            </c:rich>
          </c:tx>
          <c:layout>
            <c:manualLayout>
              <c:xMode val="edge"/>
              <c:yMode val="edge"/>
              <c:x val="1.5065911583740488E-2"/>
              <c:y val="0.40481263753530244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2996940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90625206859711227"/>
          <c:y val="0.37726408948814905"/>
          <c:w val="8.169520213589547E-2"/>
          <c:h val="0.13977126866103126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 dirty="0" smtClean="0"/>
              <a:t>Evolution</a:t>
            </a:r>
            <a:r>
              <a:rPr lang="en-GB" baseline="0" dirty="0" smtClean="0"/>
              <a:t> of </a:t>
            </a:r>
            <a:r>
              <a:rPr lang="el-GR" sz="1800" b="1" i="0" u="none" strike="noStrike" baseline="0" dirty="0" smtClean="0">
                <a:effectLst/>
              </a:rPr>
              <a:t>φ</a:t>
            </a:r>
            <a:r>
              <a:rPr lang="en-GB" sz="1800" b="1" i="0" u="none" strike="noStrike" baseline="0" dirty="0" smtClean="0">
                <a:effectLst/>
              </a:rPr>
              <a:t>*</a:t>
            </a:r>
            <a:r>
              <a:rPr lang="en-GB" baseline="0" dirty="0" smtClean="0"/>
              <a:t> </a:t>
            </a:r>
            <a:endParaRPr lang="en-GB" dirty="0"/>
          </a:p>
        </c:rich>
      </c:tx>
      <c:layout>
        <c:manualLayout>
          <c:xMode val="edge"/>
          <c:yMode val="edge"/>
          <c:x val="0.40367309062643247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9.8060823382992615E-2"/>
          <c:y val="8.7730113320149364E-2"/>
          <c:w val="0.80059307727379148"/>
          <c:h val="0.8265987965008098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Sheet2!$C$2</c:f>
              <c:strCache>
                <c:ptCount val="1"/>
                <c:pt idx="0">
                  <c:v>   φ*</c:v>
                </c:pt>
              </c:strCache>
            </c:strRef>
          </c:tx>
          <c:marker>
            <c:symbol val="none"/>
          </c:marker>
          <c:xVal>
            <c:numRef>
              <c:f>Sheet2!$B$3:$B$183</c:f>
              <c:numCache>
                <c:formatCode>General</c:formatCode>
                <c:ptCount val="18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  <c:pt idx="81">
                  <c:v>8.1</c:v>
                </c:pt>
                <c:pt idx="82">
                  <c:v>8.1999999999999993</c:v>
                </c:pt>
                <c:pt idx="83">
                  <c:v>8.3000000000000007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8.6999999999999993</c:v>
                </c:pt>
                <c:pt idx="88">
                  <c:v>8.8000000000000007</c:v>
                </c:pt>
                <c:pt idx="89">
                  <c:v>8.9</c:v>
                </c:pt>
                <c:pt idx="90">
                  <c:v>9</c:v>
                </c:pt>
                <c:pt idx="91">
                  <c:v>9.1</c:v>
                </c:pt>
                <c:pt idx="92">
                  <c:v>9.1999999999999993</c:v>
                </c:pt>
                <c:pt idx="93">
                  <c:v>9.3000000000000007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9.6999999999999993</c:v>
                </c:pt>
                <c:pt idx="98">
                  <c:v>9.8000000000000007</c:v>
                </c:pt>
                <c:pt idx="99">
                  <c:v>9.9</c:v>
                </c:pt>
                <c:pt idx="100">
                  <c:v>10</c:v>
                </c:pt>
                <c:pt idx="101">
                  <c:v>10.1</c:v>
                </c:pt>
                <c:pt idx="102">
                  <c:v>10.199999999999999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</c:v>
                </c:pt>
                <c:pt idx="161">
                  <c:v>16.100000000000001</c:v>
                </c:pt>
                <c:pt idx="162">
                  <c:v>16.2</c:v>
                </c:pt>
                <c:pt idx="163">
                  <c:v>16.3</c:v>
                </c:pt>
                <c:pt idx="164">
                  <c:v>16.399999999999999</c:v>
                </c:pt>
                <c:pt idx="165">
                  <c:v>16.5</c:v>
                </c:pt>
                <c:pt idx="166">
                  <c:v>16.600000000000001</c:v>
                </c:pt>
                <c:pt idx="167">
                  <c:v>16.7</c:v>
                </c:pt>
                <c:pt idx="168">
                  <c:v>16.8</c:v>
                </c:pt>
                <c:pt idx="169">
                  <c:v>16.899999999999999</c:v>
                </c:pt>
                <c:pt idx="170">
                  <c:v>17</c:v>
                </c:pt>
                <c:pt idx="171">
                  <c:v>17.100000000000001</c:v>
                </c:pt>
                <c:pt idx="172">
                  <c:v>17.2</c:v>
                </c:pt>
                <c:pt idx="173">
                  <c:v>17.3</c:v>
                </c:pt>
                <c:pt idx="174">
                  <c:v>17.399999999999999</c:v>
                </c:pt>
                <c:pt idx="175">
                  <c:v>17.5</c:v>
                </c:pt>
                <c:pt idx="176">
                  <c:v>17.600000000000001</c:v>
                </c:pt>
                <c:pt idx="177">
                  <c:v>17.7</c:v>
                </c:pt>
                <c:pt idx="178">
                  <c:v>17.8</c:v>
                </c:pt>
                <c:pt idx="179">
                  <c:v>17.899999999999999</c:v>
                </c:pt>
                <c:pt idx="180">
                  <c:v>18</c:v>
                </c:pt>
              </c:numCache>
            </c:numRef>
          </c:xVal>
          <c:yVal>
            <c:numRef>
              <c:f>Sheet2!$C$3:$C$183</c:f>
              <c:numCache>
                <c:formatCode>General</c:formatCode>
                <c:ptCount val="181"/>
                <c:pt idx="0">
                  <c:v>5.3212490000000001E-2</c:v>
                </c:pt>
                <c:pt idx="1">
                  <c:v>4.6008298244705759E-2</c:v>
                </c:pt>
                <c:pt idx="2">
                  <c:v>3.9799247377458977E-2</c:v>
                </c:pt>
                <c:pt idx="3">
                  <c:v>3.4447875012373529E-2</c:v>
                </c:pt>
                <c:pt idx="4">
                  <c:v>2.9835706936756114E-2</c:v>
                </c:pt>
                <c:pt idx="5">
                  <c:v>2.5860634206528572E-2</c:v>
                </c:pt>
                <c:pt idx="6">
                  <c:v>2.2434652552882225E-2</c:v>
                </c:pt>
                <c:pt idx="7">
                  <c:v>1.9481914052812192E-2</c:v>
                </c:pt>
                <c:pt idx="8">
                  <c:v>1.6937047929400127E-2</c:v>
                </c:pt>
                <c:pt idx="9">
                  <c:v>1.4743713305986389E-2</c:v>
                </c:pt>
                <c:pt idx="10">
                  <c:v>1.2853351873607604E-2</c:v>
                </c:pt>
                <c:pt idx="11">
                  <c:v>1.1224112856962079E-2</c:v>
                </c:pt>
                <c:pt idx="12">
                  <c:v>9.8199264786884774E-3</c:v>
                </c:pt>
                <c:pt idx="13">
                  <c:v>8.6097054093521933E-3</c:v>
                </c:pt>
                <c:pt idx="14">
                  <c:v>7.5666565240139309E-3</c:v>
                </c:pt>
                <c:pt idx="15">
                  <c:v>6.6676877283359144E-3</c:v>
                </c:pt>
                <c:pt idx="16">
                  <c:v>5.8928967219290607E-3</c:v>
                </c:pt>
                <c:pt idx="17">
                  <c:v>5.2251303806555719E-3</c:v>
                </c:pt>
                <c:pt idx="18">
                  <c:v>4.649605003036991E-3</c:v>
                </c:pt>
                <c:pt idx="19">
                  <c:v>4.1535790133901884E-3</c:v>
                </c:pt>
                <c:pt idx="20">
                  <c:v>3.7260708756549441E-3</c:v>
                </c:pt>
                <c:pt idx="21">
                  <c:v>3.3576159727979537E-3</c:v>
                </c:pt>
                <c:pt idx="22">
                  <c:v>3.0400570693381321E-3</c:v>
                </c:pt>
                <c:pt idx="23">
                  <c:v>2.766363718036075E-3</c:v>
                </c:pt>
                <c:pt idx="24">
                  <c:v>2.5304766125862676E-3</c:v>
                </c:pt>
                <c:pt idx="25">
                  <c:v>2.3271734404310953E-3</c:v>
                </c:pt>
                <c:pt idx="26">
                  <c:v>2.151953265807559E-3</c:v>
                </c:pt>
                <c:pt idx="27">
                  <c:v>2.000936883379109E-3</c:v>
                </c:pt>
                <c:pt idx="28">
                  <c:v>1.8707809363782881E-3</c:v>
                </c:pt>
                <c:pt idx="29">
                  <c:v>1.7586038979188533E-3</c:v>
                </c:pt>
                <c:pt idx="30">
                  <c:v>1.661922276775181E-3</c:v>
                </c:pt>
                <c:pt idx="31">
                  <c:v>1.5785956352865234E-3</c:v>
                </c:pt>
                <c:pt idx="32">
                  <c:v>1.5067792021356853E-3</c:v>
                </c:pt>
                <c:pt idx="33">
                  <c:v>1.4448830308948118E-3</c:v>
                </c:pt>
                <c:pt idx="34">
                  <c:v>1.3915368001479727E-3</c:v>
                </c:pt>
                <c:pt idx="35">
                  <c:v>1.3455594758992678E-3</c:v>
                </c:pt>
                <c:pt idx="36">
                  <c:v>1.3059331646214879E-3</c:v>
                </c:pt>
                <c:pt idx="37">
                  <c:v>1.2717805780770946E-3</c:v>
                </c:pt>
                <c:pt idx="38">
                  <c:v>1.2423456110044386E-3</c:v>
                </c:pt>
                <c:pt idx="39">
                  <c:v>1.2169766016779521E-3</c:v>
                </c:pt>
                <c:pt idx="40">
                  <c:v>1.1951119047473001E-3</c:v>
                </c:pt>
                <c:pt idx="41">
                  <c:v>1.1762674569520859E-3</c:v>
                </c:pt>
                <c:pt idx="42">
                  <c:v>1.1600260604290582E-3</c:v>
                </c:pt>
                <c:pt idx="43">
                  <c:v>1.1460281463545896E-3</c:v>
                </c:pt>
                <c:pt idx="44">
                  <c:v>1.133963814438403E-3</c:v>
                </c:pt>
                <c:pt idx="45">
                  <c:v>1.1235659720306265E-3</c:v>
                </c:pt>
                <c:pt idx="46">
                  <c:v>1.1146044209486394E-3</c:v>
                </c:pt>
                <c:pt idx="47">
                  <c:v>1.1068807611117676E-3</c:v>
                </c:pt>
                <c:pt idx="48">
                  <c:v>1.1002239981552286E-3</c:v>
                </c:pt>
                <c:pt idx="49">
                  <c:v>1.0944867577801398E-3</c:v>
                </c:pt>
                <c:pt idx="50">
                  <c:v>1.0895420230289624E-3</c:v>
                </c:pt>
                <c:pt idx="51">
                  <c:v>1.0852803222528081E-3</c:v>
                </c:pt>
                <c:pt idx="52">
                  <c:v>1.0816073055149233E-3</c:v>
                </c:pt>
                <c:pt idx="53">
                  <c:v>1.0784416557742683E-3</c:v>
                </c:pt>
                <c:pt idx="54">
                  <c:v>1.075713288604812E-3</c:v>
                </c:pt>
                <c:pt idx="55">
                  <c:v>1.0733618005940673E-3</c:v>
                </c:pt>
                <c:pt idx="56">
                  <c:v>1.0713351320699117E-3</c:v>
                </c:pt>
                <c:pt idx="57">
                  <c:v>1.0695884145497565E-3</c:v>
                </c:pt>
                <c:pt idx="58">
                  <c:v>1.0680829773957018E-3</c:v>
                </c:pt>
                <c:pt idx="59">
                  <c:v>1.0667854916839843E-3</c:v>
                </c:pt>
                <c:pt idx="60">
                  <c:v>1.0656672323348128E-3</c:v>
                </c:pt>
                <c:pt idx="61">
                  <c:v>1.064703442166863E-3</c:v>
                </c:pt>
                <c:pt idx="62">
                  <c:v>1.0638727837972051E-3</c:v>
                </c:pt>
                <c:pt idx="63">
                  <c:v>1.0631568672522689E-3</c:v>
                </c:pt>
                <c:pt idx="64">
                  <c:v>1.0625398428315978E-3</c:v>
                </c:pt>
                <c:pt idx="65">
                  <c:v>1.0620080502107998E-3</c:v>
                </c:pt>
                <c:pt idx="66">
                  <c:v>1.0615497160151651E-3</c:v>
                </c:pt>
                <c:pt idx="67">
                  <c:v>1.0611546931685281E-3</c:v>
                </c:pt>
                <c:pt idx="68">
                  <c:v>1.0608142362468073E-3</c:v>
                </c:pt>
                <c:pt idx="69">
                  <c:v>1.0605208078627673E-3</c:v>
                </c:pt>
                <c:pt idx="70">
                  <c:v>1.0602679117955492E-3</c:v>
                </c:pt>
                <c:pt idx="71">
                  <c:v>1.0600499491706192E-3</c:v>
                </c:pt>
                <c:pt idx="72">
                  <c:v>1.0598620945060963E-3</c:v>
                </c:pt>
                <c:pt idx="73">
                  <c:v>1.0597001888812475E-3</c:v>
                </c:pt>
                <c:pt idx="74">
                  <c:v>1.059560647862001E-3</c:v>
                </c:pt>
                <c:pt idx="75">
                  <c:v>1.0594403821450409E-3</c:v>
                </c:pt>
                <c:pt idx="76">
                  <c:v>1.0593367291636163E-3</c:v>
                </c:pt>
                <c:pt idx="77">
                  <c:v>1.0592473941408867E-3</c:v>
                </c:pt>
                <c:pt idx="78">
                  <c:v>1.0591703992857808E-3</c:v>
                </c:pt>
                <c:pt idx="79">
                  <c:v>1.0591040400066128E-3</c:v>
                </c:pt>
                <c:pt idx="80">
                  <c:v>1.0590468471730703E-3</c:v>
                </c:pt>
                <c:pt idx="81">
                  <c:v>1.0589975545910891E-3</c:v>
                </c:pt>
                <c:pt idx="82">
                  <c:v>1.0589550709705394E-3</c:v>
                </c:pt>
                <c:pt idx="83">
                  <c:v>1.0589184557651175E-3</c:v>
                </c:pt>
                <c:pt idx="84">
                  <c:v>1.0588868983495599E-3</c:v>
                </c:pt>
                <c:pt idx="85">
                  <c:v>1.0588597000731825E-3</c:v>
                </c:pt>
                <c:pt idx="86">
                  <c:v>1.0588362587924303E-3</c:v>
                </c:pt>
                <c:pt idx="87">
                  <c:v>1.0588160555400007E-3</c:v>
                </c:pt>
                <c:pt idx="88">
                  <c:v>1.0587986430354089E-3</c:v>
                </c:pt>
                <c:pt idx="89">
                  <c:v>1.0587836357826303E-3</c:v>
                </c:pt>
                <c:pt idx="90">
                  <c:v>1.0587707015355912E-3</c:v>
                </c:pt>
                <c:pt idx="91">
                  <c:v>1.0587595539425616E-3</c:v>
                </c:pt>
                <c:pt idx="92">
                  <c:v>1.0587499462066047E-3</c:v>
                </c:pt>
                <c:pt idx="93">
                  <c:v>1.0587416656217311E-3</c:v>
                </c:pt>
                <c:pt idx="94">
                  <c:v>1.0587345288637939E-3</c:v>
                </c:pt>
                <c:pt idx="95">
                  <c:v>1.0587283779318691E-3</c:v>
                </c:pt>
                <c:pt idx="96">
                  <c:v>1.0587230766502681E-3</c:v>
                </c:pt>
                <c:pt idx="97">
                  <c:v>1.0587185076537395E-3</c:v>
                </c:pt>
                <c:pt idx="98">
                  <c:v>1.0587145697891153E-3</c:v>
                </c:pt>
                <c:pt idx="99">
                  <c:v>1.0587111758758785E-3</c:v>
                </c:pt>
                <c:pt idx="100">
                  <c:v>1.0587082507760696E-3</c:v>
                </c:pt>
                <c:pt idx="101">
                  <c:v>1.0587057297308056E-3</c:v>
                </c:pt>
                <c:pt idx="102">
                  <c:v>1.0587035569265806E-3</c:v>
                </c:pt>
                <c:pt idx="103">
                  <c:v>1.0587016842596093E-3</c:v>
                </c:pt>
                <c:pt idx="104">
                  <c:v>1.0587000702708539E-3</c:v>
                </c:pt>
                <c:pt idx="105">
                  <c:v>1.0586986792281636E-3</c:v>
                </c:pt>
                <c:pt idx="106">
                  <c:v>1.0586974803351976E-3</c:v>
                </c:pt>
                <c:pt idx="107">
                  <c:v>1.0586964470496237E-3</c:v>
                </c:pt>
                <c:pt idx="108">
                  <c:v>1.0586955564954982E-3</c:v>
                </c:pt>
                <c:pt idx="109">
                  <c:v>1.0586947889568135E-3</c:v>
                </c:pt>
                <c:pt idx="110">
                  <c:v>1.0586941274410046E-3</c:v>
                </c:pt>
                <c:pt idx="111">
                  <c:v>1.0586935573027509E-3</c:v>
                </c:pt>
                <c:pt idx="112">
                  <c:v>1.0586930659197424E-3</c:v>
                </c:pt>
                <c:pt idx="113">
                  <c:v>1.0586926424132341E-3</c:v>
                </c:pt>
                <c:pt idx="114">
                  <c:v>1.0586922774072013E-3</c:v>
                </c:pt>
                <c:pt idx="115">
                  <c:v>1.0586919628207631E-3</c:v>
                </c:pt>
                <c:pt idx="116">
                  <c:v>1.0586916916892797E-3</c:v>
                </c:pt>
                <c:pt idx="117">
                  <c:v>1.0586914580101622E-3</c:v>
                </c:pt>
                <c:pt idx="118">
                  <c:v>1.0586912566099805E-3</c:v>
                </c:pt>
                <c:pt idx="119">
                  <c:v>1.0586910830299296E-3</c:v>
                </c:pt>
                <c:pt idx="120">
                  <c:v>1.0586909334271146E-3</c:v>
                </c:pt>
                <c:pt idx="121">
                  <c:v>1.0586908044894739E-3</c:v>
                </c:pt>
                <c:pt idx="122">
                  <c:v>1.0586906933624529E-3</c:v>
                </c:pt>
                <c:pt idx="123">
                  <c:v>1.0586905975858063E-3</c:v>
                </c:pt>
                <c:pt idx="124">
                  <c:v>1.0586905150391322E-3</c:v>
                </c:pt>
                <c:pt idx="125">
                  <c:v>1.0586904438949264E-3</c:v>
                </c:pt>
                <c:pt idx="126">
                  <c:v>1.0586903825781256E-3</c:v>
                </c:pt>
                <c:pt idx="127">
                  <c:v>1.0586903297312347E-3</c:v>
                </c:pt>
                <c:pt idx="128">
                  <c:v>1.0586902841842746E-3</c:v>
                </c:pt>
                <c:pt idx="129">
                  <c:v>1.0586902449288798E-3</c:v>
                </c:pt>
                <c:pt idx="130">
                  <c:v>1.0586902110959738E-3</c:v>
                </c:pt>
                <c:pt idx="131">
                  <c:v>1.0586901819365285E-3</c:v>
                </c:pt>
                <c:pt idx="132">
                  <c:v>1.0586901568049823E-3</c:v>
                </c:pt>
                <c:pt idx="133">
                  <c:v>1.0586901351449468E-3</c:v>
                </c:pt>
                <c:pt idx="134">
                  <c:v>1.0586901164768897E-3</c:v>
                </c:pt>
                <c:pt idx="135">
                  <c:v>1.0586901003875185E-3</c:v>
                </c:pt>
                <c:pt idx="136">
                  <c:v>1.05869008652063E-3</c:v>
                </c:pt>
                <c:pt idx="137">
                  <c:v>1.0586900745692244E-3</c:v>
                </c:pt>
                <c:pt idx="138">
                  <c:v>1.0586900642687096E-3</c:v>
                </c:pt>
                <c:pt idx="139">
                  <c:v>1.0586900553910419E-3</c:v>
                </c:pt>
                <c:pt idx="140">
                  <c:v>1.0586900477396782E-3</c:v>
                </c:pt>
                <c:pt idx="141">
                  <c:v>1.058690041145225E-3</c:v>
                </c:pt>
                <c:pt idx="142">
                  <c:v>1.0586900354616871E-3</c:v>
                </c:pt>
                <c:pt idx="143">
                  <c:v>1.058690030563237E-3</c:v>
                </c:pt>
                <c:pt idx="144">
                  <c:v>1.0586900263414272E-3</c:v>
                </c:pt>
                <c:pt idx="145">
                  <c:v>1.0586900227027912E-3</c:v>
                </c:pt>
                <c:pt idx="146">
                  <c:v>1.058690019566773E-3</c:v>
                </c:pt>
                <c:pt idx="147">
                  <c:v>1.0586900168639444E-3</c:v>
                </c:pt>
                <c:pt idx="148">
                  <c:v>1.0586900145344673E-3</c:v>
                </c:pt>
                <c:pt idx="149">
                  <c:v>1.0586900125267691E-3</c:v>
                </c:pt>
                <c:pt idx="150">
                  <c:v>1.0586900107964015E-3</c:v>
                </c:pt>
                <c:pt idx="151">
                  <c:v>1.0586900093050558E-3</c:v>
                </c:pt>
                <c:pt idx="152">
                  <c:v>1.0586900080197148E-3</c:v>
                </c:pt>
                <c:pt idx="153">
                  <c:v>1.0586900069119228E-3</c:v>
                </c:pt>
                <c:pt idx="154">
                  <c:v>1.0586900059571542E-3</c:v>
                </c:pt>
                <c:pt idx="155">
                  <c:v>1.058690005134271E-3</c:v>
                </c:pt>
                <c:pt idx="156">
                  <c:v>1.0586900044250557E-3</c:v>
                </c:pt>
                <c:pt idx="157">
                  <c:v>1.0586900038138068E-3</c:v>
                </c:pt>
                <c:pt idx="158">
                  <c:v>1.0586900032869919E-3</c:v>
                </c:pt>
                <c:pt idx="159">
                  <c:v>1.058690002832948E-3</c:v>
                </c:pt>
                <c:pt idx="160">
                  <c:v>1.0586900024416228E-3</c:v>
                </c:pt>
                <c:pt idx="161">
                  <c:v>1.0586900021043527E-3</c:v>
                </c:pt>
                <c:pt idx="162">
                  <c:v>1.0586900018136707E-3</c:v>
                </c:pt>
                <c:pt idx="163">
                  <c:v>1.0586900015631419E-3</c:v>
                </c:pt>
                <c:pt idx="164">
                  <c:v>1.0586900013472196E-3</c:v>
                </c:pt>
                <c:pt idx="165">
                  <c:v>1.0586900011611232E-3</c:v>
                </c:pt>
                <c:pt idx="166">
                  <c:v>1.0586900010007331E-3</c:v>
                </c:pt>
                <c:pt idx="167">
                  <c:v>1.0586900008624982E-3</c:v>
                </c:pt>
                <c:pt idx="168">
                  <c:v>1.0586900007433582E-3</c:v>
                </c:pt>
                <c:pt idx="169">
                  <c:v>1.0586900006406754E-3</c:v>
                </c:pt>
                <c:pt idx="170">
                  <c:v>1.0586900005521767E-3</c:v>
                </c:pt>
                <c:pt idx="171">
                  <c:v>1.0586900004759025E-3</c:v>
                </c:pt>
                <c:pt idx="172">
                  <c:v>1.0586900004101645E-3</c:v>
                </c:pt>
                <c:pt idx="173">
                  <c:v>1.0586900003535069E-3</c:v>
                </c:pt>
                <c:pt idx="174">
                  <c:v>1.0586900003046757E-3</c:v>
                </c:pt>
                <c:pt idx="175">
                  <c:v>1.0586900002625898E-3</c:v>
                </c:pt>
                <c:pt idx="176">
                  <c:v>1.0586900002263174E-3</c:v>
                </c:pt>
                <c:pt idx="177">
                  <c:v>1.0586900001950553E-3</c:v>
                </c:pt>
                <c:pt idx="178">
                  <c:v>1.0586900001681116E-3</c:v>
                </c:pt>
                <c:pt idx="179">
                  <c:v>1.0586900001448897E-3</c:v>
                </c:pt>
                <c:pt idx="180">
                  <c:v>1.0586900001248755E-3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Sheet2!$E$2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xVal>
            <c:numRef>
              <c:f>Sheet2!$B$3:$B$183</c:f>
              <c:numCache>
                <c:formatCode>General</c:formatCode>
                <c:ptCount val="18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  <c:pt idx="81">
                  <c:v>8.1</c:v>
                </c:pt>
                <c:pt idx="82">
                  <c:v>8.1999999999999993</c:v>
                </c:pt>
                <c:pt idx="83">
                  <c:v>8.3000000000000007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8.6999999999999993</c:v>
                </c:pt>
                <c:pt idx="88">
                  <c:v>8.8000000000000007</c:v>
                </c:pt>
                <c:pt idx="89">
                  <c:v>8.9</c:v>
                </c:pt>
                <c:pt idx="90">
                  <c:v>9</c:v>
                </c:pt>
                <c:pt idx="91">
                  <c:v>9.1</c:v>
                </c:pt>
                <c:pt idx="92">
                  <c:v>9.1999999999999993</c:v>
                </c:pt>
                <c:pt idx="93">
                  <c:v>9.3000000000000007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9.6999999999999993</c:v>
                </c:pt>
                <c:pt idx="98">
                  <c:v>9.8000000000000007</c:v>
                </c:pt>
                <c:pt idx="99">
                  <c:v>9.9</c:v>
                </c:pt>
                <c:pt idx="100">
                  <c:v>10</c:v>
                </c:pt>
                <c:pt idx="101">
                  <c:v>10.1</c:v>
                </c:pt>
                <c:pt idx="102">
                  <c:v>10.199999999999999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</c:v>
                </c:pt>
                <c:pt idx="161">
                  <c:v>16.100000000000001</c:v>
                </c:pt>
                <c:pt idx="162">
                  <c:v>16.2</c:v>
                </c:pt>
                <c:pt idx="163">
                  <c:v>16.3</c:v>
                </c:pt>
                <c:pt idx="164">
                  <c:v>16.399999999999999</c:v>
                </c:pt>
                <c:pt idx="165">
                  <c:v>16.5</c:v>
                </c:pt>
                <c:pt idx="166">
                  <c:v>16.600000000000001</c:v>
                </c:pt>
                <c:pt idx="167">
                  <c:v>16.7</c:v>
                </c:pt>
                <c:pt idx="168">
                  <c:v>16.8</c:v>
                </c:pt>
                <c:pt idx="169">
                  <c:v>16.899999999999999</c:v>
                </c:pt>
                <c:pt idx="170">
                  <c:v>17</c:v>
                </c:pt>
                <c:pt idx="171">
                  <c:v>17.100000000000001</c:v>
                </c:pt>
                <c:pt idx="172">
                  <c:v>17.2</c:v>
                </c:pt>
                <c:pt idx="173">
                  <c:v>17.3</c:v>
                </c:pt>
                <c:pt idx="174">
                  <c:v>17.399999999999999</c:v>
                </c:pt>
                <c:pt idx="175">
                  <c:v>17.5</c:v>
                </c:pt>
                <c:pt idx="176">
                  <c:v>17.600000000000001</c:v>
                </c:pt>
                <c:pt idx="177">
                  <c:v>17.7</c:v>
                </c:pt>
                <c:pt idx="178">
                  <c:v>17.8</c:v>
                </c:pt>
                <c:pt idx="179">
                  <c:v>17.899999999999999</c:v>
                </c:pt>
                <c:pt idx="180">
                  <c:v>18</c:v>
                </c:pt>
              </c:numCache>
            </c:numRef>
          </c:xVal>
          <c:yVal>
            <c:numRef>
              <c:f>Sheet2!$E$3:$E$183</c:f>
              <c:numCache>
                <c:formatCode>General</c:formatCode>
                <c:ptCount val="181"/>
                <c:pt idx="0">
                  <c:v>0.15531574834600154</c:v>
                </c:pt>
                <c:pt idx="1">
                  <c:v>0.13428827089283932</c:v>
                </c:pt>
                <c:pt idx="2">
                  <c:v>0.11616539444099834</c:v>
                </c:pt>
                <c:pt idx="3">
                  <c:v>0.1005458960194556</c:v>
                </c:pt>
                <c:pt idx="4">
                  <c:v>8.7083975027559601E-2</c:v>
                </c:pt>
                <c:pt idx="5">
                  <c:v>7.5481597543907278E-2</c:v>
                </c:pt>
                <c:pt idx="6">
                  <c:v>6.5481898143338838E-2</c:v>
                </c:pt>
                <c:pt idx="7">
                  <c:v>5.6863493144654734E-2</c:v>
                </c:pt>
                <c:pt idx="8">
                  <c:v>4.9435579389855211E-2</c:v>
                </c:pt>
                <c:pt idx="9">
                  <c:v>4.3033710046610787E-2</c:v>
                </c:pt>
                <c:pt idx="10">
                  <c:v>3.751615391431308E-2</c:v>
                </c:pt>
                <c:pt idx="11">
                  <c:v>3.2760757632259691E-2</c:v>
                </c:pt>
                <c:pt idx="12">
                  <c:v>2.866224132229513E-2</c:v>
                </c:pt>
                <c:pt idx="13">
                  <c:v>2.5129867794048976E-2</c:v>
                </c:pt>
                <c:pt idx="14">
                  <c:v>2.2085433711227915E-2</c:v>
                </c:pt>
                <c:pt idx="15">
                  <c:v>1.9461538245324424E-2</c:v>
                </c:pt>
                <c:pt idx="16">
                  <c:v>1.7200090886408649E-2</c:v>
                </c:pt>
                <c:pt idx="17">
                  <c:v>1.5251025375376117E-2</c:v>
                </c:pt>
                <c:pt idx="18">
                  <c:v>1.3571191285354302E-2</c:v>
                </c:pt>
                <c:pt idx="19">
                  <c:v>1.2123398712951487E-2</c:v>
                </c:pt>
                <c:pt idx="20">
                  <c:v>1.087559492973527E-2</c:v>
                </c:pt>
                <c:pt idx="21">
                  <c:v>9.8001547658003244E-3</c:v>
                </c:pt>
                <c:pt idx="22">
                  <c:v>8.8732690152030884E-3</c:v>
                </c:pt>
                <c:pt idx="23">
                  <c:v>8.074417323151015E-3</c:v>
                </c:pt>
                <c:pt idx="24">
                  <c:v>7.385913885177918E-3</c:v>
                </c:pt>
                <c:pt idx="25">
                  <c:v>6.7925159005243797E-3</c:v>
                </c:pt>
                <c:pt idx="26">
                  <c:v>6.2810861112592726E-3</c:v>
                </c:pt>
                <c:pt idx="27">
                  <c:v>5.8403019560847895E-3</c:v>
                </c:pt>
                <c:pt idx="28">
                  <c:v>5.4604048997712248E-3</c:v>
                </c:pt>
                <c:pt idx="29">
                  <c:v>5.1329843886174457E-3</c:v>
                </c:pt>
                <c:pt idx="30">
                  <c:v>4.8507916489197913E-3</c:v>
                </c:pt>
                <c:pt idx="31">
                  <c:v>4.6075792061273223E-3</c:v>
                </c:pt>
                <c:pt idx="32">
                  <c:v>4.3979625717927321E-3</c:v>
                </c:pt>
                <c:pt idx="33">
                  <c:v>4.2173010362015857E-3</c:v>
                </c:pt>
                <c:pt idx="34">
                  <c:v>4.0615949275439418E-3</c:v>
                </c:pt>
                <c:pt idx="35">
                  <c:v>3.9273970630456945E-3</c:v>
                </c:pt>
                <c:pt idx="36">
                  <c:v>3.811736431673248E-3</c:v>
                </c:pt>
                <c:pt idx="37">
                  <c:v>3.7120524188203625E-3</c:v>
                </c:pt>
                <c:pt idx="38">
                  <c:v>3.6261381167753074E-3</c:v>
                </c:pt>
                <c:pt idx="39">
                  <c:v>3.5520914659168353E-3</c:v>
                </c:pt>
                <c:pt idx="40">
                  <c:v>3.4882731449522885E-3</c:v>
                </c:pt>
                <c:pt idx="41">
                  <c:v>3.4332702779283839E-3</c:v>
                </c:pt>
                <c:pt idx="42">
                  <c:v>3.3858651545229917E-3</c:v>
                </c:pt>
                <c:pt idx="43">
                  <c:v>3.3450082711153723E-3</c:v>
                </c:pt>
                <c:pt idx="44">
                  <c:v>3.3097950957902359E-3</c:v>
                </c:pt>
                <c:pt idx="45">
                  <c:v>3.2794460428752607E-3</c:v>
                </c:pt>
                <c:pt idx="46">
                  <c:v>3.2532892136676863E-3</c:v>
                </c:pt>
                <c:pt idx="47">
                  <c:v>3.2307455212463448E-3</c:v>
                </c:pt>
                <c:pt idx="48">
                  <c:v>3.2113158700468468E-3</c:v>
                </c:pt>
                <c:pt idx="49">
                  <c:v>3.1945701063680974E-3</c:v>
                </c:pt>
                <c:pt idx="50">
                  <c:v>3.180137495185054E-3</c:v>
                </c:pt>
                <c:pt idx="51">
                  <c:v>3.1676985124335392E-3</c:v>
                </c:pt>
                <c:pt idx="52">
                  <c:v>3.1569777710562428E-3</c:v>
                </c:pt>
                <c:pt idx="53">
                  <c:v>3.1477379241994022E-3</c:v>
                </c:pt>
                <c:pt idx="54">
                  <c:v>3.1397744105828287E-3</c:v>
                </c:pt>
                <c:pt idx="55">
                  <c:v>3.1329109257108474E-3</c:v>
                </c:pt>
                <c:pt idx="56">
                  <c:v>3.1269955186611397E-3</c:v>
                </c:pt>
                <c:pt idx="57">
                  <c:v>3.1218972280381676E-3</c:v>
                </c:pt>
                <c:pt idx="58">
                  <c:v>3.1175031826144364E-3</c:v>
                </c:pt>
                <c:pt idx="59">
                  <c:v>3.1137161024705892E-3</c:v>
                </c:pt>
                <c:pt idx="60">
                  <c:v>3.1104521453120069E-3</c:v>
                </c:pt>
                <c:pt idx="61">
                  <c:v>3.1076390502814298E-3</c:v>
                </c:pt>
                <c:pt idx="62">
                  <c:v>3.1052145381734023E-3</c:v>
                </c:pt>
                <c:pt idx="63">
                  <c:v>3.1031249326328603E-3</c:v>
                </c:pt>
                <c:pt idx="64">
                  <c:v>3.1013239718124912E-3</c:v>
                </c:pt>
                <c:pt idx="65">
                  <c:v>3.0997717841801491E-3</c:v>
                </c:pt>
                <c:pt idx="66">
                  <c:v>3.0984340058016601E-3</c:v>
                </c:pt>
                <c:pt idx="67">
                  <c:v>3.0972810195565286E-3</c:v>
                </c:pt>
                <c:pt idx="68">
                  <c:v>3.096287299443513E-3</c:v>
                </c:pt>
                <c:pt idx="69">
                  <c:v>3.0954308454596239E-3</c:v>
                </c:pt>
                <c:pt idx="70">
                  <c:v>3.0946926965413207E-3</c:v>
                </c:pt>
                <c:pt idx="71">
                  <c:v>3.0940565107848853E-3</c:v>
                </c:pt>
                <c:pt idx="72">
                  <c:v>3.0935082036524682E-3</c:v>
                </c:pt>
                <c:pt idx="73">
                  <c:v>3.0930356361540332E-3</c:v>
                </c:pt>
                <c:pt idx="74">
                  <c:v>3.0926283461018434E-3</c:v>
                </c:pt>
                <c:pt idx="75">
                  <c:v>3.0922773164877427E-3</c:v>
                </c:pt>
                <c:pt idx="76">
                  <c:v>3.091974775855304E-3</c:v>
                </c:pt>
                <c:pt idx="77">
                  <c:v>3.0917140262472936E-3</c:v>
                </c:pt>
                <c:pt idx="78">
                  <c:v>3.0914892949193747E-3</c:v>
                </c:pt>
                <c:pt idx="79">
                  <c:v>3.0912956065371235E-3</c:v>
                </c:pt>
                <c:pt idx="80">
                  <c:v>3.0911286730269322E-3</c:v>
                </c:pt>
                <c:pt idx="81">
                  <c:v>3.0909847986422098E-3</c:v>
                </c:pt>
                <c:pt idx="82">
                  <c:v>3.0908607981431141E-3</c:v>
                </c:pt>
                <c:pt idx="83">
                  <c:v>3.0907539262784271E-3</c:v>
                </c:pt>
                <c:pt idx="84">
                  <c:v>3.090661817008344E-3</c:v>
                </c:pt>
                <c:pt idx="85">
                  <c:v>3.0905824311226382E-3</c:v>
                </c:pt>
                <c:pt idx="86">
                  <c:v>3.0905140110945163E-3</c:v>
                </c:pt>
                <c:pt idx="87">
                  <c:v>3.0904550421706769E-3</c:v>
                </c:pt>
                <c:pt idx="88">
                  <c:v>3.0904042188361317E-3</c:v>
                </c:pt>
                <c:pt idx="89">
                  <c:v>3.0903604159113686E-3</c:v>
                </c:pt>
                <c:pt idx="90">
                  <c:v>3.0903226636419638E-3</c:v>
                </c:pt>
                <c:pt idx="91">
                  <c:v>3.0902901262291563E-3</c:v>
                </c:pt>
                <c:pt idx="92">
                  <c:v>3.0902620833260699E-3</c:v>
                </c:pt>
                <c:pt idx="93">
                  <c:v>3.0902379140899305E-3</c:v>
                </c:pt>
                <c:pt idx="94">
                  <c:v>3.0902170834372061E-3</c:v>
                </c:pt>
                <c:pt idx="95">
                  <c:v>3.090199130197376E-3</c:v>
                </c:pt>
                <c:pt idx="96">
                  <c:v>3.0901836569030604E-3</c:v>
                </c:pt>
                <c:pt idx="97">
                  <c:v>3.0901703209904761E-3</c:v>
                </c:pt>
                <c:pt idx="98">
                  <c:v>3.0901588272154055E-3</c:v>
                </c:pt>
                <c:pt idx="99">
                  <c:v>3.0901489211167771E-3</c:v>
                </c:pt>
                <c:pt idx="100">
                  <c:v>3.0901403833831402E-3</c:v>
                </c:pt>
                <c:pt idx="101">
                  <c:v>3.0901330249973212E-3</c:v>
                </c:pt>
                <c:pt idx="102">
                  <c:v>3.09012668305177E-3</c:v>
                </c:pt>
                <c:pt idx="103">
                  <c:v>3.0901212171419419E-3</c:v>
                </c:pt>
                <c:pt idx="104">
                  <c:v>3.0901165062578741E-3</c:v>
                </c:pt>
                <c:pt idx="105">
                  <c:v>3.0901124461051462E-3</c:v>
                </c:pt>
                <c:pt idx="106">
                  <c:v>3.0901089467959015E-3</c:v>
                </c:pt>
                <c:pt idx="107">
                  <c:v>3.0901059308588129E-3</c:v>
                </c:pt>
                <c:pt idx="108">
                  <c:v>3.0901033315239492E-3</c:v>
                </c:pt>
                <c:pt idx="109">
                  <c:v>3.0901010912445489E-3</c:v>
                </c:pt>
                <c:pt idx="110">
                  <c:v>3.0900991604229898E-3</c:v>
                </c:pt>
                <c:pt idx="111">
                  <c:v>3.0900974963127496E-3</c:v>
                </c:pt>
                <c:pt idx="112">
                  <c:v>3.0900960620720347E-3</c:v>
                </c:pt>
                <c:pt idx="113">
                  <c:v>3.0900948259481422E-3</c:v>
                </c:pt>
                <c:pt idx="114">
                  <c:v>3.090093760574484E-3</c:v>
                </c:pt>
                <c:pt idx="115">
                  <c:v>3.0900928423647162E-3</c:v>
                </c:pt>
                <c:pt idx="116">
                  <c:v>3.0900920509905625E-3</c:v>
                </c:pt>
                <c:pt idx="117">
                  <c:v>3.0900913689317633E-3</c:v>
                </c:pt>
                <c:pt idx="118">
                  <c:v>3.0900907810881969E-3</c:v>
                </c:pt>
                <c:pt idx="119">
                  <c:v>3.0900902744455732E-3</c:v>
                </c:pt>
                <c:pt idx="120">
                  <c:v>3.0900898377873159E-3</c:v>
                </c:pt>
                <c:pt idx="121">
                  <c:v>3.0900894614462322E-3</c:v>
                </c:pt>
                <c:pt idx="122">
                  <c:v>3.0900891370904951E-3</c:v>
                </c:pt>
                <c:pt idx="123">
                  <c:v>3.0900888575391807E-3</c:v>
                </c:pt>
                <c:pt idx="124">
                  <c:v>3.0900886166032935E-3</c:v>
                </c:pt>
                <c:pt idx="125">
                  <c:v>3.0900884089487459E-3</c:v>
                </c:pt>
                <c:pt idx="126">
                  <c:v>3.0900882299782668E-3</c:v>
                </c:pt>
                <c:pt idx="127">
                  <c:v>3.090088075729623E-3</c:v>
                </c:pt>
                <c:pt idx="128">
                  <c:v>3.0900879427878981E-3</c:v>
                </c:pt>
                <c:pt idx="129">
                  <c:v>3.0900878282098922E-3</c:v>
                </c:pt>
                <c:pt idx="130">
                  <c:v>3.0900877294589577E-3</c:v>
                </c:pt>
                <c:pt idx="131">
                  <c:v>3.0900876443488443E-3</c:v>
                </c:pt>
                <c:pt idx="132">
                  <c:v>3.0900875709952971E-3</c:v>
                </c:pt>
                <c:pt idx="133">
                  <c:v>3.0900875077743382E-3</c:v>
                </c:pt>
                <c:pt idx="134">
                  <c:v>3.0900874532863174E-3</c:v>
                </c:pt>
                <c:pt idx="135">
                  <c:v>3.0900874063249234E-3</c:v>
                </c:pt>
                <c:pt idx="136">
                  <c:v>3.090087365850475E-3</c:v>
                </c:pt>
                <c:pt idx="137">
                  <c:v>3.0900873309669076E-3</c:v>
                </c:pt>
                <c:pt idx="138">
                  <c:v>3.0900873009019328E-3</c:v>
                </c:pt>
                <c:pt idx="139">
                  <c:v>3.0900872749899406E-3</c:v>
                </c:pt>
                <c:pt idx="140">
                  <c:v>3.0900872526572654E-3</c:v>
                </c:pt>
                <c:pt idx="141">
                  <c:v>3.0900872334094828E-3</c:v>
                </c:pt>
                <c:pt idx="142">
                  <c:v>3.0900872168204648E-3</c:v>
                </c:pt>
                <c:pt idx="143">
                  <c:v>3.0900872025229485E-3</c:v>
                </c:pt>
                <c:pt idx="144">
                  <c:v>3.0900871902003989E-3</c:v>
                </c:pt>
                <c:pt idx="145">
                  <c:v>3.0900871795800076E-3</c:v>
                </c:pt>
                <c:pt idx="146">
                  <c:v>3.0900871704266485E-3</c:v>
                </c:pt>
                <c:pt idx="147">
                  <c:v>3.0900871625376769E-3</c:v>
                </c:pt>
                <c:pt idx="148">
                  <c:v>3.0900871557384369E-3</c:v>
                </c:pt>
                <c:pt idx="149">
                  <c:v>3.0900871498783997E-3</c:v>
                </c:pt>
                <c:pt idx="150">
                  <c:v>3.0900871448278312E-3</c:v>
                </c:pt>
                <c:pt idx="151">
                  <c:v>3.0900871404749156E-3</c:v>
                </c:pt>
                <c:pt idx="152">
                  <c:v>3.0900871367232833E-3</c:v>
                </c:pt>
                <c:pt idx="153">
                  <c:v>3.090087133489878E-3</c:v>
                </c:pt>
                <c:pt idx="154">
                  <c:v>3.090087130703115E-3</c:v>
                </c:pt>
                <c:pt idx="155">
                  <c:v>3.0900871283012967E-3</c:v>
                </c:pt>
                <c:pt idx="156">
                  <c:v>3.0900871262312512E-3</c:v>
                </c:pt>
                <c:pt idx="157">
                  <c:v>3.0900871244471479E-3</c:v>
                </c:pt>
                <c:pt idx="158">
                  <c:v>3.0900871229094891E-3</c:v>
                </c:pt>
                <c:pt idx="159">
                  <c:v>3.0900871215842332E-3</c:v>
                </c:pt>
                <c:pt idx="160">
                  <c:v>3.0900871204420392E-3</c:v>
                </c:pt>
                <c:pt idx="161">
                  <c:v>3.0900871194576209E-3</c:v>
                </c:pt>
                <c:pt idx="162">
                  <c:v>3.0900871186091833E-3</c:v>
                </c:pt>
                <c:pt idx="163">
                  <c:v>3.0900871178779436E-3</c:v>
                </c:pt>
                <c:pt idx="164">
                  <c:v>3.0900871172477133E-3</c:v>
                </c:pt>
                <c:pt idx="165">
                  <c:v>3.0900871167045384E-3</c:v>
                </c:pt>
                <c:pt idx="166">
                  <c:v>3.0900871162363942E-3</c:v>
                </c:pt>
                <c:pt idx="167">
                  <c:v>3.0900871158329162E-3</c:v>
                </c:pt>
                <c:pt idx="168">
                  <c:v>3.0900871154851727E-3</c:v>
                </c:pt>
                <c:pt idx="169">
                  <c:v>3.0900871151854636E-3</c:v>
                </c:pt>
                <c:pt idx="170">
                  <c:v>3.0900871149271555E-3</c:v>
                </c:pt>
                <c:pt idx="171">
                  <c:v>3.0900871147045272E-3</c:v>
                </c:pt>
                <c:pt idx="172">
                  <c:v>3.090087114512652E-3</c:v>
                </c:pt>
                <c:pt idx="173">
                  <c:v>3.0900871143472808E-3</c:v>
                </c:pt>
                <c:pt idx="174">
                  <c:v>3.0900871142047533E-3</c:v>
                </c:pt>
                <c:pt idx="175">
                  <c:v>3.0900871140819132E-3</c:v>
                </c:pt>
                <c:pt idx="176">
                  <c:v>3.0900871139760422E-3</c:v>
                </c:pt>
                <c:pt idx="177">
                  <c:v>3.0900871138847949E-3</c:v>
                </c:pt>
                <c:pt idx="178">
                  <c:v>3.090087113806152E-3</c:v>
                </c:pt>
                <c:pt idx="179">
                  <c:v>3.0900871137383721E-3</c:v>
                </c:pt>
                <c:pt idx="180">
                  <c:v>3.0900871136799552E-3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Sheet2!$F$2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xVal>
            <c:numRef>
              <c:f>Sheet2!$B$3:$B$183</c:f>
              <c:numCache>
                <c:formatCode>General</c:formatCode>
                <c:ptCount val="18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  <c:pt idx="51">
                  <c:v>5.0999999999999996</c:v>
                </c:pt>
                <c:pt idx="52">
                  <c:v>5.2</c:v>
                </c:pt>
                <c:pt idx="53">
                  <c:v>5.3</c:v>
                </c:pt>
                <c:pt idx="54">
                  <c:v>5.4</c:v>
                </c:pt>
                <c:pt idx="55">
                  <c:v>5.5</c:v>
                </c:pt>
                <c:pt idx="56">
                  <c:v>5.6</c:v>
                </c:pt>
                <c:pt idx="57">
                  <c:v>5.7</c:v>
                </c:pt>
                <c:pt idx="58">
                  <c:v>5.8</c:v>
                </c:pt>
                <c:pt idx="59">
                  <c:v>5.9</c:v>
                </c:pt>
                <c:pt idx="60">
                  <c:v>6</c:v>
                </c:pt>
                <c:pt idx="61">
                  <c:v>6.1</c:v>
                </c:pt>
                <c:pt idx="62">
                  <c:v>6.2</c:v>
                </c:pt>
                <c:pt idx="63">
                  <c:v>6.3</c:v>
                </c:pt>
                <c:pt idx="64">
                  <c:v>6.4</c:v>
                </c:pt>
                <c:pt idx="65">
                  <c:v>6.5</c:v>
                </c:pt>
                <c:pt idx="66">
                  <c:v>6.6</c:v>
                </c:pt>
                <c:pt idx="67">
                  <c:v>6.7</c:v>
                </c:pt>
                <c:pt idx="68">
                  <c:v>6.8</c:v>
                </c:pt>
                <c:pt idx="69">
                  <c:v>6.9</c:v>
                </c:pt>
                <c:pt idx="70">
                  <c:v>7</c:v>
                </c:pt>
                <c:pt idx="71">
                  <c:v>7.1</c:v>
                </c:pt>
                <c:pt idx="72">
                  <c:v>7.2</c:v>
                </c:pt>
                <c:pt idx="73">
                  <c:v>7.3</c:v>
                </c:pt>
                <c:pt idx="74">
                  <c:v>7.4</c:v>
                </c:pt>
                <c:pt idx="75">
                  <c:v>7.5</c:v>
                </c:pt>
                <c:pt idx="76">
                  <c:v>7.6</c:v>
                </c:pt>
                <c:pt idx="77">
                  <c:v>7.7</c:v>
                </c:pt>
                <c:pt idx="78">
                  <c:v>7.8</c:v>
                </c:pt>
                <c:pt idx="79">
                  <c:v>7.9</c:v>
                </c:pt>
                <c:pt idx="80">
                  <c:v>8</c:v>
                </c:pt>
                <c:pt idx="81">
                  <c:v>8.1</c:v>
                </c:pt>
                <c:pt idx="82">
                  <c:v>8.1999999999999993</c:v>
                </c:pt>
                <c:pt idx="83">
                  <c:v>8.3000000000000007</c:v>
                </c:pt>
                <c:pt idx="84">
                  <c:v>8.4</c:v>
                </c:pt>
                <c:pt idx="85">
                  <c:v>8.5</c:v>
                </c:pt>
                <c:pt idx="86">
                  <c:v>8.6</c:v>
                </c:pt>
                <c:pt idx="87">
                  <c:v>8.6999999999999993</c:v>
                </c:pt>
                <c:pt idx="88">
                  <c:v>8.8000000000000007</c:v>
                </c:pt>
                <c:pt idx="89">
                  <c:v>8.9</c:v>
                </c:pt>
                <c:pt idx="90">
                  <c:v>9</c:v>
                </c:pt>
                <c:pt idx="91">
                  <c:v>9.1</c:v>
                </c:pt>
                <c:pt idx="92">
                  <c:v>9.1999999999999993</c:v>
                </c:pt>
                <c:pt idx="93">
                  <c:v>9.3000000000000007</c:v>
                </c:pt>
                <c:pt idx="94">
                  <c:v>9.4</c:v>
                </c:pt>
                <c:pt idx="95">
                  <c:v>9.5</c:v>
                </c:pt>
                <c:pt idx="96">
                  <c:v>9.6</c:v>
                </c:pt>
                <c:pt idx="97">
                  <c:v>9.6999999999999993</c:v>
                </c:pt>
                <c:pt idx="98">
                  <c:v>9.8000000000000007</c:v>
                </c:pt>
                <c:pt idx="99">
                  <c:v>9.9</c:v>
                </c:pt>
                <c:pt idx="100">
                  <c:v>10</c:v>
                </c:pt>
                <c:pt idx="101">
                  <c:v>10.1</c:v>
                </c:pt>
                <c:pt idx="102">
                  <c:v>10.199999999999999</c:v>
                </c:pt>
                <c:pt idx="103">
                  <c:v>10.3</c:v>
                </c:pt>
                <c:pt idx="104">
                  <c:v>10.4</c:v>
                </c:pt>
                <c:pt idx="105">
                  <c:v>10.5</c:v>
                </c:pt>
                <c:pt idx="106">
                  <c:v>10.6</c:v>
                </c:pt>
                <c:pt idx="107">
                  <c:v>10.7</c:v>
                </c:pt>
                <c:pt idx="108">
                  <c:v>10.8</c:v>
                </c:pt>
                <c:pt idx="109">
                  <c:v>10.9</c:v>
                </c:pt>
                <c:pt idx="110">
                  <c:v>11</c:v>
                </c:pt>
                <c:pt idx="111">
                  <c:v>11.1</c:v>
                </c:pt>
                <c:pt idx="112">
                  <c:v>11.2</c:v>
                </c:pt>
                <c:pt idx="113">
                  <c:v>11.3</c:v>
                </c:pt>
                <c:pt idx="114">
                  <c:v>11.4</c:v>
                </c:pt>
                <c:pt idx="115">
                  <c:v>11.5</c:v>
                </c:pt>
                <c:pt idx="116">
                  <c:v>11.6</c:v>
                </c:pt>
                <c:pt idx="117">
                  <c:v>11.7</c:v>
                </c:pt>
                <c:pt idx="118">
                  <c:v>11.8</c:v>
                </c:pt>
                <c:pt idx="119">
                  <c:v>11.9</c:v>
                </c:pt>
                <c:pt idx="120">
                  <c:v>12</c:v>
                </c:pt>
                <c:pt idx="121">
                  <c:v>12.1</c:v>
                </c:pt>
                <c:pt idx="122">
                  <c:v>12.2</c:v>
                </c:pt>
                <c:pt idx="123">
                  <c:v>12.3</c:v>
                </c:pt>
                <c:pt idx="124">
                  <c:v>12.4</c:v>
                </c:pt>
                <c:pt idx="125">
                  <c:v>12.5</c:v>
                </c:pt>
                <c:pt idx="126">
                  <c:v>12.6</c:v>
                </c:pt>
                <c:pt idx="127">
                  <c:v>12.7</c:v>
                </c:pt>
                <c:pt idx="128">
                  <c:v>12.8</c:v>
                </c:pt>
                <c:pt idx="129">
                  <c:v>12.9</c:v>
                </c:pt>
                <c:pt idx="130">
                  <c:v>13</c:v>
                </c:pt>
                <c:pt idx="131">
                  <c:v>13.1</c:v>
                </c:pt>
                <c:pt idx="132">
                  <c:v>13.2</c:v>
                </c:pt>
                <c:pt idx="133">
                  <c:v>13.3</c:v>
                </c:pt>
                <c:pt idx="134">
                  <c:v>13.4</c:v>
                </c:pt>
                <c:pt idx="135">
                  <c:v>13.5</c:v>
                </c:pt>
                <c:pt idx="136">
                  <c:v>13.6</c:v>
                </c:pt>
                <c:pt idx="137">
                  <c:v>13.7</c:v>
                </c:pt>
                <c:pt idx="138">
                  <c:v>13.8</c:v>
                </c:pt>
                <c:pt idx="139">
                  <c:v>13.9</c:v>
                </c:pt>
                <c:pt idx="140">
                  <c:v>14</c:v>
                </c:pt>
                <c:pt idx="141">
                  <c:v>14.1</c:v>
                </c:pt>
                <c:pt idx="142">
                  <c:v>14.2</c:v>
                </c:pt>
                <c:pt idx="143">
                  <c:v>14.3</c:v>
                </c:pt>
                <c:pt idx="144">
                  <c:v>14.4</c:v>
                </c:pt>
                <c:pt idx="145">
                  <c:v>14.5</c:v>
                </c:pt>
                <c:pt idx="146">
                  <c:v>14.6</c:v>
                </c:pt>
                <c:pt idx="147">
                  <c:v>14.7</c:v>
                </c:pt>
                <c:pt idx="148">
                  <c:v>14.8</c:v>
                </c:pt>
                <c:pt idx="149">
                  <c:v>14.9</c:v>
                </c:pt>
                <c:pt idx="150">
                  <c:v>15</c:v>
                </c:pt>
                <c:pt idx="151">
                  <c:v>15.1</c:v>
                </c:pt>
                <c:pt idx="152">
                  <c:v>15.2</c:v>
                </c:pt>
                <c:pt idx="153">
                  <c:v>15.3</c:v>
                </c:pt>
                <c:pt idx="154">
                  <c:v>15.4</c:v>
                </c:pt>
                <c:pt idx="155">
                  <c:v>15.5</c:v>
                </c:pt>
                <c:pt idx="156">
                  <c:v>15.6</c:v>
                </c:pt>
                <c:pt idx="157">
                  <c:v>15.7</c:v>
                </c:pt>
                <c:pt idx="158">
                  <c:v>15.8</c:v>
                </c:pt>
                <c:pt idx="159">
                  <c:v>15.9</c:v>
                </c:pt>
                <c:pt idx="160">
                  <c:v>16</c:v>
                </c:pt>
                <c:pt idx="161">
                  <c:v>16.100000000000001</c:v>
                </c:pt>
                <c:pt idx="162">
                  <c:v>16.2</c:v>
                </c:pt>
                <c:pt idx="163">
                  <c:v>16.3</c:v>
                </c:pt>
                <c:pt idx="164">
                  <c:v>16.399999999999999</c:v>
                </c:pt>
                <c:pt idx="165">
                  <c:v>16.5</c:v>
                </c:pt>
                <c:pt idx="166">
                  <c:v>16.600000000000001</c:v>
                </c:pt>
                <c:pt idx="167">
                  <c:v>16.7</c:v>
                </c:pt>
                <c:pt idx="168">
                  <c:v>16.8</c:v>
                </c:pt>
                <c:pt idx="169">
                  <c:v>16.899999999999999</c:v>
                </c:pt>
                <c:pt idx="170">
                  <c:v>17</c:v>
                </c:pt>
                <c:pt idx="171">
                  <c:v>17.100000000000001</c:v>
                </c:pt>
                <c:pt idx="172">
                  <c:v>17.2</c:v>
                </c:pt>
                <c:pt idx="173">
                  <c:v>17.3</c:v>
                </c:pt>
                <c:pt idx="174">
                  <c:v>17.399999999999999</c:v>
                </c:pt>
                <c:pt idx="175">
                  <c:v>17.5</c:v>
                </c:pt>
                <c:pt idx="176">
                  <c:v>17.600000000000001</c:v>
                </c:pt>
                <c:pt idx="177">
                  <c:v>17.7</c:v>
                </c:pt>
                <c:pt idx="178">
                  <c:v>17.8</c:v>
                </c:pt>
                <c:pt idx="179">
                  <c:v>17.899999999999999</c:v>
                </c:pt>
                <c:pt idx="180">
                  <c:v>18</c:v>
                </c:pt>
              </c:numCache>
            </c:numRef>
          </c:xVal>
          <c:yVal>
            <c:numRef>
              <c:f>Sheet2!$F$3:$F$183</c:f>
              <c:numCache>
                <c:formatCode>General</c:formatCode>
                <c:ptCount val="181"/>
                <c:pt idx="0">
                  <c:v>-4.889076834600152E-2</c:v>
                </c:pt>
                <c:pt idx="1">
                  <c:v>-4.22716744034278E-2</c:v>
                </c:pt>
                <c:pt idx="2">
                  <c:v>-3.6566899686080387E-2</c:v>
                </c:pt>
                <c:pt idx="3">
                  <c:v>-3.1650145994708549E-2</c:v>
                </c:pt>
                <c:pt idx="4">
                  <c:v>-2.7412561154047367E-2</c:v>
                </c:pt>
                <c:pt idx="5">
                  <c:v>-2.3760329130850133E-2</c:v>
                </c:pt>
                <c:pt idx="6">
                  <c:v>-2.0612593037574387E-2</c:v>
                </c:pt>
                <c:pt idx="7">
                  <c:v>-1.7899665039030354E-2</c:v>
                </c:pt>
                <c:pt idx="8">
                  <c:v>-1.5561483531054954E-2</c:v>
                </c:pt>
                <c:pt idx="9">
                  <c:v>-1.3546283434638011E-2</c:v>
                </c:pt>
                <c:pt idx="10">
                  <c:v>-1.1809450167097875E-2</c:v>
                </c:pt>
                <c:pt idx="11">
                  <c:v>-1.0312531918335532E-2</c:v>
                </c:pt>
                <c:pt idx="12">
                  <c:v>-9.0223883649181748E-3</c:v>
                </c:pt>
                <c:pt idx="13">
                  <c:v>-7.9104569753445896E-3</c:v>
                </c:pt>
                <c:pt idx="14">
                  <c:v>-6.952120663200053E-3</c:v>
                </c:pt>
                <c:pt idx="15">
                  <c:v>-6.1261627886525956E-3</c:v>
                </c:pt>
                <c:pt idx="16">
                  <c:v>-5.4142974425505268E-3</c:v>
                </c:pt>
                <c:pt idx="17">
                  <c:v>-4.8007646140649741E-3</c:v>
                </c:pt>
                <c:pt idx="18">
                  <c:v>-4.2719812792803196E-3</c:v>
                </c:pt>
                <c:pt idx="19">
                  <c:v>-3.8162406861711089E-3</c:v>
                </c:pt>
                <c:pt idx="20">
                  <c:v>-3.4234531784253829E-3</c:v>
                </c:pt>
                <c:pt idx="21">
                  <c:v>-3.084922820204416E-3</c:v>
                </c:pt>
                <c:pt idx="22">
                  <c:v>-2.793154876526825E-3</c:v>
                </c:pt>
                <c:pt idx="23">
                  <c:v>-2.541689887078865E-3</c:v>
                </c:pt>
                <c:pt idx="24">
                  <c:v>-2.3249606600053829E-3</c:v>
                </c:pt>
                <c:pt idx="25">
                  <c:v>-2.1381690196621891E-3</c:v>
                </c:pt>
                <c:pt idx="26">
                  <c:v>-1.9771795796441546E-3</c:v>
                </c:pt>
                <c:pt idx="27">
                  <c:v>-1.8384281893265714E-3</c:v>
                </c:pt>
                <c:pt idx="28">
                  <c:v>-1.7188430270146482E-3</c:v>
                </c:pt>
                <c:pt idx="29">
                  <c:v>-1.6157765927797393E-3</c:v>
                </c:pt>
                <c:pt idx="30">
                  <c:v>-1.5269470953694292E-3</c:v>
                </c:pt>
                <c:pt idx="31">
                  <c:v>-1.4503879355542751E-3</c:v>
                </c:pt>
                <c:pt idx="32">
                  <c:v>-1.3844041675213617E-3</c:v>
                </c:pt>
                <c:pt idx="33">
                  <c:v>-1.3275349744119624E-3</c:v>
                </c:pt>
                <c:pt idx="34">
                  <c:v>-1.2785213272479964E-3</c:v>
                </c:pt>
                <c:pt idx="35">
                  <c:v>-1.2362781112471588E-3</c:v>
                </c:pt>
                <c:pt idx="36">
                  <c:v>-1.1998701024302722E-3</c:v>
                </c:pt>
                <c:pt idx="37">
                  <c:v>-1.1684912626661733E-3</c:v>
                </c:pt>
                <c:pt idx="38">
                  <c:v>-1.1414468947664302E-3</c:v>
                </c:pt>
                <c:pt idx="39">
                  <c:v>-1.1181382625609312E-3</c:v>
                </c:pt>
                <c:pt idx="40">
                  <c:v>-1.0980493354576884E-3</c:v>
                </c:pt>
                <c:pt idx="41">
                  <c:v>-1.080735364024212E-3</c:v>
                </c:pt>
                <c:pt idx="42">
                  <c:v>-1.0658130336648752E-3</c:v>
                </c:pt>
                <c:pt idx="43">
                  <c:v>-1.052951978406193E-3</c:v>
                </c:pt>
                <c:pt idx="44">
                  <c:v>-1.0418674669134299E-3</c:v>
                </c:pt>
                <c:pt idx="45">
                  <c:v>-1.0323140988140076E-3</c:v>
                </c:pt>
                <c:pt idx="46">
                  <c:v>-1.0240803717704073E-3</c:v>
                </c:pt>
                <c:pt idx="47">
                  <c:v>-1.0169839990228097E-3</c:v>
                </c:pt>
                <c:pt idx="48">
                  <c:v>-1.0108678737363896E-3</c:v>
                </c:pt>
                <c:pt idx="49">
                  <c:v>-1.0055965908078177E-3</c:v>
                </c:pt>
                <c:pt idx="50">
                  <c:v>-1.0010534491271289E-3</c:v>
                </c:pt>
                <c:pt idx="51">
                  <c:v>-9.9713786792792283E-4</c:v>
                </c:pt>
                <c:pt idx="52">
                  <c:v>-9.9376316002639615E-4</c:v>
                </c:pt>
                <c:pt idx="53">
                  <c:v>-9.908546126508658E-4</c:v>
                </c:pt>
                <c:pt idx="54">
                  <c:v>-9.8834783337320496E-4</c:v>
                </c:pt>
                <c:pt idx="55">
                  <c:v>-9.8618732452271287E-4</c:v>
                </c:pt>
                <c:pt idx="56">
                  <c:v>-9.8432525452131644E-4</c:v>
                </c:pt>
                <c:pt idx="57">
                  <c:v>-9.8272039893865476E-4</c:v>
                </c:pt>
                <c:pt idx="58">
                  <c:v>-9.8133722782303267E-4</c:v>
                </c:pt>
                <c:pt idx="59">
                  <c:v>-9.8014511910262075E-4</c:v>
                </c:pt>
                <c:pt idx="60">
                  <c:v>-9.7911768064238148E-4</c:v>
                </c:pt>
                <c:pt idx="61">
                  <c:v>-9.782321659477036E-4</c:v>
                </c:pt>
                <c:pt idx="62">
                  <c:v>-9.7746897057899218E-4</c:v>
                </c:pt>
                <c:pt idx="63">
                  <c:v>-9.768111981283223E-4</c:v>
                </c:pt>
                <c:pt idx="64">
                  <c:v>-9.7624428614929547E-4</c:v>
                </c:pt>
                <c:pt idx="65">
                  <c:v>-9.7575568375854915E-4</c:v>
                </c:pt>
                <c:pt idx="66">
                  <c:v>-9.7533457377132972E-4</c:v>
                </c:pt>
                <c:pt idx="67">
                  <c:v>-9.7497163321947234E-4</c:v>
                </c:pt>
                <c:pt idx="68">
                  <c:v>-9.7465882694989831E-4</c:v>
                </c:pt>
                <c:pt idx="69">
                  <c:v>-9.7438922973408938E-4</c:v>
                </c:pt>
                <c:pt idx="70">
                  <c:v>-9.741568729502222E-4</c:v>
                </c:pt>
                <c:pt idx="71">
                  <c:v>-9.7395661244364679E-4</c:v>
                </c:pt>
                <c:pt idx="72">
                  <c:v>-9.7378401464027586E-4</c:v>
                </c:pt>
                <c:pt idx="73">
                  <c:v>-9.7363525839153802E-4</c:v>
                </c:pt>
                <c:pt idx="74">
                  <c:v>-9.735070503778412E-4</c:v>
                </c:pt>
                <c:pt idx="75">
                  <c:v>-9.7339655219766093E-4</c:v>
                </c:pt>
                <c:pt idx="76">
                  <c:v>-9.7330131752807131E-4</c:v>
                </c:pt>
                <c:pt idx="77">
                  <c:v>-9.7321923796552011E-4</c:v>
                </c:pt>
                <c:pt idx="78">
                  <c:v>-9.7314849634781296E-4</c:v>
                </c:pt>
                <c:pt idx="79">
                  <c:v>-9.730875265238977E-4</c:v>
                </c:pt>
                <c:pt idx="80">
                  <c:v>-9.730349786807918E-4</c:v>
                </c:pt>
                <c:pt idx="81">
                  <c:v>-9.7298968946003166E-4</c:v>
                </c:pt>
                <c:pt idx="82">
                  <c:v>-9.729506562020354E-4</c:v>
                </c:pt>
                <c:pt idx="83">
                  <c:v>-9.7291701474819183E-4</c:v>
                </c:pt>
                <c:pt idx="84">
                  <c:v>-9.7288802030922423E-4</c:v>
                </c:pt>
                <c:pt idx="85">
                  <c:v>-9.7286303097627301E-4</c:v>
                </c:pt>
                <c:pt idx="86">
                  <c:v>-9.7284149350965578E-4</c:v>
                </c:pt>
                <c:pt idx="87">
                  <c:v>-9.728229310906754E-4</c:v>
                </c:pt>
                <c:pt idx="88">
                  <c:v>-9.7280693276531388E-4</c:v>
                </c:pt>
                <c:pt idx="89">
                  <c:v>-9.7279314434610799E-4</c:v>
                </c:pt>
                <c:pt idx="90">
                  <c:v>-9.7278126057078157E-4</c:v>
                </c:pt>
                <c:pt idx="91">
                  <c:v>-9.7277101834403299E-4</c:v>
                </c:pt>
                <c:pt idx="92">
                  <c:v>-9.7276219091286045E-4</c:v>
                </c:pt>
                <c:pt idx="93">
                  <c:v>-9.7275458284646829E-4</c:v>
                </c:pt>
                <c:pt idx="94">
                  <c:v>-9.727480257096183E-4</c:v>
                </c:pt>
                <c:pt idx="95">
                  <c:v>-9.7274237433363784E-4</c:v>
                </c:pt>
                <c:pt idx="96">
                  <c:v>-9.7273750360252404E-4</c:v>
                </c:pt>
                <c:pt idx="97">
                  <c:v>-9.7273330568299708E-4</c:v>
                </c:pt>
                <c:pt idx="98">
                  <c:v>-9.7272968763717493E-4</c:v>
                </c:pt>
                <c:pt idx="99">
                  <c:v>-9.7272656936502012E-4</c:v>
                </c:pt>
                <c:pt idx="100">
                  <c:v>-9.7272388183100079E-4</c:v>
                </c:pt>
                <c:pt idx="101">
                  <c:v>-9.727215655357098E-4</c:v>
                </c:pt>
                <c:pt idx="102">
                  <c:v>-9.7271956919860875E-4</c:v>
                </c:pt>
                <c:pt idx="103">
                  <c:v>-9.7271784862272364E-4</c:v>
                </c:pt>
                <c:pt idx="104">
                  <c:v>-9.7271636571616632E-4</c:v>
                </c:pt>
                <c:pt idx="105">
                  <c:v>-9.7271508764881906E-4</c:v>
                </c:pt>
                <c:pt idx="106">
                  <c:v>-9.7271398612550617E-4</c:v>
                </c:pt>
                <c:pt idx="107">
                  <c:v>-9.7271303675956571E-4</c:v>
                </c:pt>
                <c:pt idx="108">
                  <c:v>-9.7271221853295273E-4</c:v>
                </c:pt>
                <c:pt idx="109">
                  <c:v>-9.7271151333092163E-4</c:v>
                </c:pt>
                <c:pt idx="110">
                  <c:v>-9.7271090554098064E-4</c:v>
                </c:pt>
                <c:pt idx="111">
                  <c:v>-9.7271038170724752E-4</c:v>
                </c:pt>
                <c:pt idx="112">
                  <c:v>-9.7270993023254961E-4</c:v>
                </c:pt>
                <c:pt idx="113">
                  <c:v>-9.7270954112167393E-4</c:v>
                </c:pt>
                <c:pt idx="114">
                  <c:v>-9.7270920576008127E-4</c:v>
                </c:pt>
                <c:pt idx="115">
                  <c:v>-9.7270891672318984E-4</c:v>
                </c:pt>
                <c:pt idx="116">
                  <c:v>-9.7270866761200309E-4</c:v>
                </c:pt>
                <c:pt idx="117">
                  <c:v>-9.7270845291143912E-4</c:v>
                </c:pt>
                <c:pt idx="118">
                  <c:v>-9.727082678682357E-4</c:v>
                </c:pt>
                <c:pt idx="119">
                  <c:v>-9.7270810838571433E-4</c:v>
                </c:pt>
                <c:pt idx="120">
                  <c:v>-9.7270797093308692E-4</c:v>
                </c:pt>
                <c:pt idx="121">
                  <c:v>-9.7270785246728443E-4</c:v>
                </c:pt>
                <c:pt idx="122">
                  <c:v>-9.7270775036558906E-4</c:v>
                </c:pt>
                <c:pt idx="123">
                  <c:v>-9.7270766236756787E-4</c:v>
                </c:pt>
                <c:pt idx="124">
                  <c:v>-9.7270758652502924E-4</c:v>
                </c:pt>
                <c:pt idx="125">
                  <c:v>-9.7270752115889291E-4</c:v>
                </c:pt>
                <c:pt idx="126">
                  <c:v>-9.7270746482201569E-4</c:v>
                </c:pt>
                <c:pt idx="127">
                  <c:v>-9.7270741626715373E-4</c:v>
                </c:pt>
                <c:pt idx="128">
                  <c:v>-9.7270737441934921E-4</c:v>
                </c:pt>
                <c:pt idx="129">
                  <c:v>-9.7270733835213251E-4</c:v>
                </c:pt>
                <c:pt idx="130">
                  <c:v>-9.7270730726701018E-4</c:v>
                </c:pt>
                <c:pt idx="131">
                  <c:v>-9.727072804757873E-4</c:v>
                </c:pt>
                <c:pt idx="132">
                  <c:v>-9.727072573853324E-4</c:v>
                </c:pt>
                <c:pt idx="133">
                  <c:v>-9.7270723748444483E-4</c:v>
                </c:pt>
                <c:pt idx="134">
                  <c:v>-9.7270722033253819E-4</c:v>
                </c:pt>
                <c:pt idx="135">
                  <c:v>-9.727072055498861E-4</c:v>
                </c:pt>
                <c:pt idx="136">
                  <c:v>-9.7270719280921516E-4</c:v>
                </c:pt>
                <c:pt idx="137">
                  <c:v>-9.727071818284585E-4</c:v>
                </c:pt>
                <c:pt idx="138">
                  <c:v>-9.7270717236451324E-4</c:v>
                </c:pt>
                <c:pt idx="139">
                  <c:v>-9.727071642078569E-4</c:v>
                </c:pt>
                <c:pt idx="140">
                  <c:v>-9.7270715717790888E-4</c:v>
                </c:pt>
                <c:pt idx="141">
                  <c:v>-9.7270715111903282E-4</c:v>
                </c:pt>
                <c:pt idx="142">
                  <c:v>-9.7270714589709059E-4</c:v>
                </c:pt>
                <c:pt idx="143">
                  <c:v>-9.7270714139647456E-4</c:v>
                </c:pt>
                <c:pt idx="144">
                  <c:v>-9.7270713751754462E-4</c:v>
                </c:pt>
                <c:pt idx="145">
                  <c:v>-9.7270713417442521E-4</c:v>
                </c:pt>
                <c:pt idx="146">
                  <c:v>-9.7270713129310265E-4</c:v>
                </c:pt>
                <c:pt idx="147">
                  <c:v>-9.7270712880978809E-4</c:v>
                </c:pt>
                <c:pt idx="148">
                  <c:v>-9.727071266695021E-4</c:v>
                </c:pt>
                <c:pt idx="149">
                  <c:v>-9.7270712482486177E-4</c:v>
                </c:pt>
                <c:pt idx="150">
                  <c:v>-9.7270712323502847E-4</c:v>
                </c:pt>
                <c:pt idx="151">
                  <c:v>-9.7270712186480423E-4</c:v>
                </c:pt>
                <c:pt idx="152">
                  <c:v>-9.7270712068385371E-4</c:v>
                </c:pt>
                <c:pt idx="153">
                  <c:v>-9.7270711966603268E-4</c:v>
                </c:pt>
                <c:pt idx="154">
                  <c:v>-9.7270711878880665E-4</c:v>
                </c:pt>
                <c:pt idx="155">
                  <c:v>-9.7270711803275497E-4</c:v>
                </c:pt>
                <c:pt idx="156">
                  <c:v>-9.7270711738113992E-4</c:v>
                </c:pt>
                <c:pt idx="157">
                  <c:v>-9.7270711681953404E-4</c:v>
                </c:pt>
                <c:pt idx="158">
                  <c:v>-9.727071163355052E-4</c:v>
                </c:pt>
                <c:pt idx="159">
                  <c:v>-9.7270711591833717E-4</c:v>
                </c:pt>
                <c:pt idx="160">
                  <c:v>-9.7270711555879383E-4</c:v>
                </c:pt>
                <c:pt idx="161">
                  <c:v>-9.727071152489154E-4</c:v>
                </c:pt>
                <c:pt idx="162">
                  <c:v>-9.7270711498184171E-4</c:v>
                </c:pt>
                <c:pt idx="163">
                  <c:v>-9.7270711475165995E-4</c:v>
                </c:pt>
                <c:pt idx="164">
                  <c:v>-9.7270711455327394E-4</c:v>
                </c:pt>
                <c:pt idx="165">
                  <c:v>-9.7270711438229179E-4</c:v>
                </c:pt>
                <c:pt idx="166">
                  <c:v>-9.7270711423492811E-4</c:v>
                </c:pt>
                <c:pt idx="167">
                  <c:v>-9.727071141079199E-4</c:v>
                </c:pt>
                <c:pt idx="168">
                  <c:v>-9.7270711399845625E-4</c:v>
                </c:pt>
                <c:pt idx="169">
                  <c:v>-9.7270711390411266E-4</c:v>
                </c:pt>
                <c:pt idx="170">
                  <c:v>-9.7270711382280183E-4</c:v>
                </c:pt>
                <c:pt idx="171">
                  <c:v>-9.7270711375272226E-4</c:v>
                </c:pt>
                <c:pt idx="172">
                  <c:v>-9.7270711369232331E-4</c:v>
                </c:pt>
                <c:pt idx="173">
                  <c:v>-9.7270711364026707E-4</c:v>
                </c:pt>
                <c:pt idx="174">
                  <c:v>-9.7270711359540192E-4</c:v>
                </c:pt>
                <c:pt idx="175">
                  <c:v>-9.7270711355673385E-4</c:v>
                </c:pt>
                <c:pt idx="176">
                  <c:v>-9.7270711352340743E-4</c:v>
                </c:pt>
                <c:pt idx="177">
                  <c:v>-9.7270711349468409E-4</c:v>
                </c:pt>
                <c:pt idx="178">
                  <c:v>-9.7270711346992872E-4</c:v>
                </c:pt>
                <c:pt idx="179">
                  <c:v>-9.7270711344859292E-4</c:v>
                </c:pt>
                <c:pt idx="180">
                  <c:v>-9.727071134302042E-4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354816"/>
        <c:axId val="30356992"/>
      </c:scatterChart>
      <c:valAx>
        <c:axId val="30354816"/>
        <c:scaling>
          <c:orientation val="minMax"/>
          <c:max val="6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GB" sz="1400" b="1" i="0" u="none" strike="noStrike" baseline="0">
                    <a:effectLst/>
                  </a:rPr>
                  <a:t>Redshift</a:t>
                </a:r>
                <a:endParaRPr lang="en-GB" sz="1400"/>
              </a:p>
            </c:rich>
          </c:tx>
          <c:layout>
            <c:manualLayout>
              <c:xMode val="edge"/>
              <c:yMode val="edge"/>
              <c:x val="0.45214064791196878"/>
              <c:y val="0.94768830244360835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30356992"/>
        <c:crosses val="autoZero"/>
        <c:crossBetween val="midCat"/>
      </c:valAx>
      <c:valAx>
        <c:axId val="3035699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l-GR" sz="1400" b="1" i="0" u="none" strike="noStrike" baseline="0" dirty="0">
                    <a:effectLst/>
                  </a:rPr>
                  <a:t>φ</a:t>
                </a:r>
                <a:r>
                  <a:rPr lang="en-GB" sz="1400" b="1" i="0" u="none" strike="noStrike" baseline="0" dirty="0">
                    <a:effectLst/>
                  </a:rPr>
                  <a:t>* /Mag /Mpc</a:t>
                </a:r>
                <a:r>
                  <a:rPr lang="en-GB" sz="1400" b="1" i="0" u="none" strike="noStrike" baseline="30000" dirty="0">
                    <a:effectLst/>
                  </a:rPr>
                  <a:t>3</a:t>
                </a:r>
                <a:endParaRPr lang="en-GB" sz="1400" baseline="30000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30354816"/>
        <c:crosses val="autoZero"/>
        <c:crossBetween val="midCat"/>
      </c:valAx>
    </c:plotArea>
    <c:legend>
      <c:legendPos val="r"/>
      <c:legendEntry>
        <c:idx val="0"/>
        <c:txPr>
          <a:bodyPr/>
          <a:lstStyle/>
          <a:p>
            <a:pPr>
              <a:defRPr sz="1200"/>
            </a:pPr>
            <a:endParaRPr lang="en-US"/>
          </a:p>
        </c:txPr>
      </c:legendEntry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 dirty="0" smtClean="0"/>
              <a:t>Upper</a:t>
            </a:r>
            <a:r>
              <a:rPr lang="en-GB" baseline="0" dirty="0" smtClean="0"/>
              <a:t> estimate and best estimate of galaxies 6 &lt; z &lt; 15</a:t>
            </a:r>
            <a:endParaRPr lang="en-GB" dirty="0"/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Sheet1!$A$14:$A$53</c:f>
              <c:numCache>
                <c:formatCode>General</c:formatCode>
                <c:ptCount val="40"/>
                <c:pt idx="0">
                  <c:v>26</c:v>
                </c:pt>
                <c:pt idx="1">
                  <c:v>26.1</c:v>
                </c:pt>
                <c:pt idx="2">
                  <c:v>26.2</c:v>
                </c:pt>
                <c:pt idx="3">
                  <c:v>26.3</c:v>
                </c:pt>
                <c:pt idx="4">
                  <c:v>26.4</c:v>
                </c:pt>
                <c:pt idx="5">
                  <c:v>26.5</c:v>
                </c:pt>
                <c:pt idx="6">
                  <c:v>26.6</c:v>
                </c:pt>
                <c:pt idx="7">
                  <c:v>26.7</c:v>
                </c:pt>
                <c:pt idx="8">
                  <c:v>26.8</c:v>
                </c:pt>
                <c:pt idx="9">
                  <c:v>26.9</c:v>
                </c:pt>
                <c:pt idx="10">
                  <c:v>27</c:v>
                </c:pt>
                <c:pt idx="11">
                  <c:v>27.1</c:v>
                </c:pt>
                <c:pt idx="12">
                  <c:v>27.2</c:v>
                </c:pt>
                <c:pt idx="13">
                  <c:v>27.3</c:v>
                </c:pt>
                <c:pt idx="14">
                  <c:v>27.4</c:v>
                </c:pt>
                <c:pt idx="15">
                  <c:v>27.5</c:v>
                </c:pt>
                <c:pt idx="16">
                  <c:v>27.6</c:v>
                </c:pt>
                <c:pt idx="17">
                  <c:v>27.7</c:v>
                </c:pt>
                <c:pt idx="18">
                  <c:v>27.8</c:v>
                </c:pt>
                <c:pt idx="19">
                  <c:v>27.9</c:v>
                </c:pt>
                <c:pt idx="20">
                  <c:v>28</c:v>
                </c:pt>
                <c:pt idx="21">
                  <c:v>28.1</c:v>
                </c:pt>
                <c:pt idx="22">
                  <c:v>28.2</c:v>
                </c:pt>
                <c:pt idx="23">
                  <c:v>28.3</c:v>
                </c:pt>
                <c:pt idx="24">
                  <c:v>28.4</c:v>
                </c:pt>
                <c:pt idx="25">
                  <c:v>28.5</c:v>
                </c:pt>
                <c:pt idx="26">
                  <c:v>28.6</c:v>
                </c:pt>
                <c:pt idx="27">
                  <c:v>28.7</c:v>
                </c:pt>
                <c:pt idx="28">
                  <c:v>28.8</c:v>
                </c:pt>
                <c:pt idx="29">
                  <c:v>28.9</c:v>
                </c:pt>
                <c:pt idx="30">
                  <c:v>29</c:v>
                </c:pt>
                <c:pt idx="31">
                  <c:v>29.1</c:v>
                </c:pt>
                <c:pt idx="32">
                  <c:v>29.2</c:v>
                </c:pt>
                <c:pt idx="33">
                  <c:v>29.3</c:v>
                </c:pt>
                <c:pt idx="34">
                  <c:v>29.4</c:v>
                </c:pt>
                <c:pt idx="35">
                  <c:v>29.5</c:v>
                </c:pt>
                <c:pt idx="36">
                  <c:v>29.6</c:v>
                </c:pt>
                <c:pt idx="37">
                  <c:v>29.7</c:v>
                </c:pt>
                <c:pt idx="38">
                  <c:v>29.8</c:v>
                </c:pt>
                <c:pt idx="39">
                  <c:v>29.9</c:v>
                </c:pt>
              </c:numCache>
            </c:numRef>
          </c:xVal>
          <c:yVal>
            <c:numRef>
              <c:f>Sheet1!$M$14:$M$53</c:f>
              <c:numCache>
                <c:formatCode>General</c:formatCode>
                <c:ptCount val="40"/>
                <c:pt idx="0">
                  <c:v>-3</c:v>
                </c:pt>
                <c:pt idx="1">
                  <c:v>-2.5228787452803374</c:v>
                </c:pt>
                <c:pt idx="2">
                  <c:v>-2.0969100130080562</c:v>
                </c:pt>
                <c:pt idx="3">
                  <c:v>-1.744727494896694</c:v>
                </c:pt>
                <c:pt idx="4">
                  <c:v>-1.3979400086720375</c:v>
                </c:pt>
                <c:pt idx="5">
                  <c:v>-1.080921907623926</c:v>
                </c:pt>
                <c:pt idx="6">
                  <c:v>-0.78515615195230215</c:v>
                </c:pt>
                <c:pt idx="7">
                  <c:v>-0.50863830616572736</c:v>
                </c:pt>
                <c:pt idx="8">
                  <c:v>-0.25181197299379954</c:v>
                </c:pt>
                <c:pt idx="9">
                  <c:v>-1.2333735073725434E-2</c:v>
                </c:pt>
                <c:pt idx="10">
                  <c:v>0.21031851982623187</c:v>
                </c:pt>
                <c:pt idx="11">
                  <c:v>0.41846702094660049</c:v>
                </c:pt>
                <c:pt idx="12">
                  <c:v>0.61288976928748473</c:v>
                </c:pt>
                <c:pt idx="13">
                  <c:v>0.79497574405113158</c:v>
                </c:pt>
                <c:pt idx="14">
                  <c:v>0.96562496710924284</c:v>
                </c:pt>
                <c:pt idx="15">
                  <c:v>1.1257739498508854</c:v>
                </c:pt>
                <c:pt idx="16">
                  <c:v>1.2763239110201874</c:v>
                </c:pt>
                <c:pt idx="17">
                  <c:v>1.418002818524436</c:v>
                </c:pt>
                <c:pt idx="18">
                  <c:v>1.5515353845607982</c:v>
                </c:pt>
                <c:pt idx="19">
                  <c:v>1.6775978287909998</c:v>
                </c:pt>
                <c:pt idx="20">
                  <c:v>1.7967685429030853</c:v>
                </c:pt>
                <c:pt idx="21">
                  <c:v>1.9095934668069847</c:v>
                </c:pt>
                <c:pt idx="22">
                  <c:v>2.0165695659190215</c:v>
                </c:pt>
                <c:pt idx="23">
                  <c:v>2.1181522514166944</c:v>
                </c:pt>
                <c:pt idx="24">
                  <c:v>2.2147590993925546</c:v>
                </c:pt>
                <c:pt idx="25">
                  <c:v>2.3067744671805124</c:v>
                </c:pt>
                <c:pt idx="26">
                  <c:v>2.3945462346534825</c:v>
                </c:pt>
                <c:pt idx="27">
                  <c:v>2.4783962072332639</c:v>
                </c:pt>
                <c:pt idx="28">
                  <c:v>2.5586185830724224</c:v>
                </c:pt>
                <c:pt idx="29">
                  <c:v>2.6354837468149119</c:v>
                </c:pt>
                <c:pt idx="30">
                  <c:v>2.7092394235714785</c:v>
                </c:pt>
                <c:pt idx="31">
                  <c:v>2.7801148823009858</c:v>
                </c:pt>
                <c:pt idx="32">
                  <c:v>2.8483190778786209</c:v>
                </c:pt>
                <c:pt idx="33">
                  <c:v>2.9140452379146224</c:v>
                </c:pt>
                <c:pt idx="34">
                  <c:v>2.9774716414127544</c:v>
                </c:pt>
                <c:pt idx="35">
                  <c:v>3.0387615925647755</c:v>
                </c:pt>
                <c:pt idx="36">
                  <c:v>3.0980668212156401</c:v>
                </c:pt>
                <c:pt idx="37">
                  <c:v>3.1555264171577053</c:v>
                </c:pt>
                <c:pt idx="38">
                  <c:v>3.2112690200140124</c:v>
                </c:pt>
                <c:pt idx="39">
                  <c:v>3.2654138606369756</c:v>
                </c:pt>
              </c:numCache>
            </c:numRef>
          </c:yVal>
          <c:smooth val="1"/>
        </c:ser>
        <c:ser>
          <c:idx val="1"/>
          <c:order val="1"/>
          <c:marker>
            <c:symbol val="none"/>
          </c:marker>
          <c:xVal>
            <c:numRef>
              <c:f>Sheet1!$A$14:$A$53</c:f>
              <c:numCache>
                <c:formatCode>General</c:formatCode>
                <c:ptCount val="40"/>
                <c:pt idx="0">
                  <c:v>26</c:v>
                </c:pt>
                <c:pt idx="1">
                  <c:v>26.1</c:v>
                </c:pt>
                <c:pt idx="2">
                  <c:v>26.2</c:v>
                </c:pt>
                <c:pt idx="3">
                  <c:v>26.3</c:v>
                </c:pt>
                <c:pt idx="4">
                  <c:v>26.4</c:v>
                </c:pt>
                <c:pt idx="5">
                  <c:v>26.5</c:v>
                </c:pt>
                <c:pt idx="6">
                  <c:v>26.6</c:v>
                </c:pt>
                <c:pt idx="7">
                  <c:v>26.7</c:v>
                </c:pt>
                <c:pt idx="8">
                  <c:v>26.8</c:v>
                </c:pt>
                <c:pt idx="9">
                  <c:v>26.9</c:v>
                </c:pt>
                <c:pt idx="10">
                  <c:v>27</c:v>
                </c:pt>
                <c:pt idx="11">
                  <c:v>27.1</c:v>
                </c:pt>
                <c:pt idx="12">
                  <c:v>27.2</c:v>
                </c:pt>
                <c:pt idx="13">
                  <c:v>27.3</c:v>
                </c:pt>
                <c:pt idx="14">
                  <c:v>27.4</c:v>
                </c:pt>
                <c:pt idx="15">
                  <c:v>27.5</c:v>
                </c:pt>
                <c:pt idx="16">
                  <c:v>27.6</c:v>
                </c:pt>
                <c:pt idx="17">
                  <c:v>27.7</c:v>
                </c:pt>
                <c:pt idx="18">
                  <c:v>27.8</c:v>
                </c:pt>
                <c:pt idx="19">
                  <c:v>27.9</c:v>
                </c:pt>
                <c:pt idx="20">
                  <c:v>28</c:v>
                </c:pt>
                <c:pt idx="21">
                  <c:v>28.1</c:v>
                </c:pt>
                <c:pt idx="22">
                  <c:v>28.2</c:v>
                </c:pt>
                <c:pt idx="23">
                  <c:v>28.3</c:v>
                </c:pt>
                <c:pt idx="24">
                  <c:v>28.4</c:v>
                </c:pt>
                <c:pt idx="25">
                  <c:v>28.5</c:v>
                </c:pt>
                <c:pt idx="26">
                  <c:v>28.6</c:v>
                </c:pt>
                <c:pt idx="27">
                  <c:v>28.7</c:v>
                </c:pt>
                <c:pt idx="28">
                  <c:v>28.8</c:v>
                </c:pt>
                <c:pt idx="29">
                  <c:v>28.9</c:v>
                </c:pt>
                <c:pt idx="30">
                  <c:v>29</c:v>
                </c:pt>
                <c:pt idx="31">
                  <c:v>29.1</c:v>
                </c:pt>
                <c:pt idx="32">
                  <c:v>29.2</c:v>
                </c:pt>
                <c:pt idx="33">
                  <c:v>29.3</c:v>
                </c:pt>
                <c:pt idx="34">
                  <c:v>29.4</c:v>
                </c:pt>
                <c:pt idx="35">
                  <c:v>29.5</c:v>
                </c:pt>
                <c:pt idx="36">
                  <c:v>29.6</c:v>
                </c:pt>
                <c:pt idx="37">
                  <c:v>29.7</c:v>
                </c:pt>
                <c:pt idx="38">
                  <c:v>29.8</c:v>
                </c:pt>
                <c:pt idx="39">
                  <c:v>29.9</c:v>
                </c:pt>
              </c:numCache>
            </c:numRef>
          </c:xVal>
          <c:yVal>
            <c:numRef>
              <c:f>Sheet1!$AA$14:$AA$53</c:f>
              <c:numCache>
                <c:formatCode>General</c:formatCode>
                <c:ptCount val="40"/>
                <c:pt idx="0">
                  <c:v>-2.3979400086720375</c:v>
                </c:pt>
                <c:pt idx="1">
                  <c:v>-1.9586073148417751</c:v>
                </c:pt>
                <c:pt idx="2">
                  <c:v>-1.5528419686577808</c:v>
                </c:pt>
                <c:pt idx="3">
                  <c:v>-1.1938200260161129</c:v>
                </c:pt>
                <c:pt idx="4">
                  <c:v>-0.85387196432176193</c:v>
                </c:pt>
                <c:pt idx="5">
                  <c:v>-0.53760200210104392</c:v>
                </c:pt>
                <c:pt idx="6">
                  <c:v>-0.24488773360492885</c:v>
                </c:pt>
                <c:pt idx="7">
                  <c:v>2.7349607774756507E-2</c:v>
                </c:pt>
                <c:pt idx="8">
                  <c:v>0.28057837036807631</c:v>
                </c:pt>
                <c:pt idx="9">
                  <c:v>0.51640314844740309</c:v>
                </c:pt>
                <c:pt idx="10">
                  <c:v>0.73639650227664244</c:v>
                </c:pt>
                <c:pt idx="11">
                  <c:v>0.94190877436559939</c:v>
                </c:pt>
                <c:pt idx="12">
                  <c:v>1.1340176456759834</c:v>
                </c:pt>
                <c:pt idx="13">
                  <c:v>1.3139515412085414</c:v>
                </c:pt>
                <c:pt idx="14">
                  <c:v>1.4826592406833352</c:v>
                </c:pt>
                <c:pt idx="15">
                  <c:v>1.6410673887494098</c:v>
                </c:pt>
                <c:pt idx="16">
                  <c:v>1.7900246500004724</c:v>
                </c:pt>
                <c:pt idx="17">
                  <c:v>1.9302917463641336</c:v>
                </c:pt>
                <c:pt idx="18">
                  <c:v>2.0625744639122829</c:v>
                </c:pt>
                <c:pt idx="19">
                  <c:v>2.1875037999426032</c:v>
                </c:pt>
                <c:pt idx="20">
                  <c:v>2.3056737456696932</c:v>
                </c:pt>
                <c:pt idx="21">
                  <c:v>2.4176178174300698</c:v>
                </c:pt>
                <c:pt idx="22">
                  <c:v>2.5238231767264039</c:v>
                </c:pt>
                <c:pt idx="23">
                  <c:v>2.6247398752674616</c:v>
                </c:pt>
                <c:pt idx="24">
                  <c:v>2.7207784553100565</c:v>
                </c:pt>
                <c:pt idx="25">
                  <c:v>2.8123142854099332</c:v>
                </c:pt>
                <c:pt idx="26">
                  <c:v>2.8996924924942711</c:v>
                </c:pt>
                <c:pt idx="27">
                  <c:v>2.9832296940001317</c:v>
                </c:pt>
                <c:pt idx="28">
                  <c:v>3.0632154791113955</c:v>
                </c:pt>
                <c:pt idx="29">
                  <c:v>3.1399162201389217</c:v>
                </c:pt>
                <c:pt idx="30">
                  <c:v>3.213576455830816</c:v>
                </c:pt>
                <c:pt idx="31">
                  <c:v>3.2844210326126757</c:v>
                </c:pt>
                <c:pt idx="32">
                  <c:v>3.352656701742867</c:v>
                </c:pt>
                <c:pt idx="33">
                  <c:v>3.4184739802072244</c:v>
                </c:pt>
                <c:pt idx="34">
                  <c:v>3.4820479254610999</c:v>
                </c:pt>
                <c:pt idx="35">
                  <c:v>3.5435402420892732</c:v>
                </c:pt>
                <c:pt idx="36">
                  <c:v>3.6030998578620772</c:v>
                </c:pt>
                <c:pt idx="37">
                  <c:v>3.6608642452885247</c:v>
                </c:pt>
                <c:pt idx="38">
                  <c:v>3.7169603254133956</c:v>
                </c:pt>
                <c:pt idx="39">
                  <c:v>3.7715055377286215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395776"/>
        <c:axId val="30402048"/>
      </c:scatterChart>
      <c:valAx>
        <c:axId val="30395776"/>
        <c:scaling>
          <c:orientation val="minMax"/>
          <c:max val="30"/>
          <c:min val="26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GB" sz="1400"/>
                  <a:t>Apparent Magnitude</a:t>
                </a:r>
              </a:p>
            </c:rich>
          </c:tx>
          <c:layout>
            <c:manualLayout>
              <c:xMode val="edge"/>
              <c:yMode val="edge"/>
              <c:x val="0.40799121613911071"/>
              <c:y val="0.92316344535108708"/>
            </c:manualLayout>
          </c:layout>
          <c:overlay val="0"/>
        </c:title>
        <c:numFmt formatCode="General" sourceLinked="1"/>
        <c:majorTickMark val="none"/>
        <c:minorTickMark val="none"/>
        <c:tickLblPos val="low"/>
        <c:crossAx val="30402048"/>
        <c:crosses val="autoZero"/>
        <c:crossBetween val="midCat"/>
      </c:valAx>
      <c:valAx>
        <c:axId val="3040204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GB" sz="1400"/>
                  <a:t>log</a:t>
                </a:r>
                <a:r>
                  <a:rPr lang="en-GB" sz="1400" baseline="-25000"/>
                  <a:t>10</a:t>
                </a:r>
                <a:r>
                  <a:rPr lang="en-GB" sz="1400"/>
                  <a:t>( N /degree</a:t>
                </a:r>
                <a:r>
                  <a:rPr lang="en-GB" sz="1400" baseline="30000"/>
                  <a:t>2</a:t>
                </a:r>
                <a:r>
                  <a:rPr lang="en-GB" sz="1400"/>
                  <a:t> 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3039577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/>
              <a:t>Comoving</a:t>
            </a:r>
            <a:r>
              <a:rPr lang="en-GB" baseline="0"/>
              <a:t> distance convergance</a:t>
            </a:r>
            <a:endParaRPr lang="en-GB"/>
          </a:p>
        </c:rich>
      </c:tx>
      <c:layout>
        <c:manualLayout>
          <c:xMode val="edge"/>
          <c:yMode val="edge"/>
          <c:x val="0.36348910260756151"/>
          <c:y val="3.70885326637539E-2"/>
        </c:manualLayout>
      </c:layout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lumin!$A$1:$A$200</c:f>
              <c:numCache>
                <c:formatCode>General</c:formatCode>
                <c:ptCount val="2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</c:numCache>
            </c:numRef>
          </c:xVal>
          <c:yVal>
            <c:numRef>
              <c:f>lumin!$D$1:$D$200</c:f>
              <c:numCache>
                <c:formatCode>General</c:formatCode>
                <c:ptCount val="200"/>
                <c:pt idx="0">
                  <c:v>230.1051700782661</c:v>
                </c:pt>
                <c:pt idx="1">
                  <c:v>115.05211468994581</c:v>
                </c:pt>
                <c:pt idx="2">
                  <c:v>107.2715984346779</c:v>
                </c:pt>
                <c:pt idx="3">
                  <c:v>102.88135912101144</c:v>
                </c:pt>
                <c:pt idx="4">
                  <c:v>100.80900060204696</c:v>
                </c:pt>
                <c:pt idx="5">
                  <c:v>99.807156833232995</c:v>
                </c:pt>
                <c:pt idx="6">
                  <c:v>99.312349488260082</c:v>
                </c:pt>
                <c:pt idx="7">
                  <c:v>99.068708609271525</c:v>
                </c:pt>
                <c:pt idx="8">
                  <c:v>98.954884105960261</c:v>
                </c:pt>
                <c:pt idx="9">
                  <c:v>98.909730583985549</c:v>
                </c:pt>
                <c:pt idx="10">
                  <c:v>98.902204996989767</c:v>
                </c:pt>
                <c:pt idx="11">
                  <c:v>98.914434075857912</c:v>
                </c:pt>
                <c:pt idx="12">
                  <c:v>98.937951535219753</c:v>
                </c:pt>
                <c:pt idx="13">
                  <c:v>98.96711318482842</c:v>
                </c:pt>
                <c:pt idx="14">
                  <c:v>98.999096929560508</c:v>
                </c:pt>
                <c:pt idx="15">
                  <c:v>99.032021372667074</c:v>
                </c:pt>
                <c:pt idx="16">
                  <c:v>99.064945815773626</c:v>
                </c:pt>
                <c:pt idx="17">
                  <c:v>99.096929560505714</c:v>
                </c:pt>
                <c:pt idx="18">
                  <c:v>99.127972606863338</c:v>
                </c:pt>
                <c:pt idx="19">
                  <c:v>99.157134256472006</c:v>
                </c:pt>
                <c:pt idx="20">
                  <c:v>99.185355207706195</c:v>
                </c:pt>
                <c:pt idx="21">
                  <c:v>99.21263546056592</c:v>
                </c:pt>
                <c:pt idx="22">
                  <c:v>99.238034316676703</c:v>
                </c:pt>
                <c:pt idx="23">
                  <c:v>99.26155177603853</c:v>
                </c:pt>
                <c:pt idx="24">
                  <c:v>99.284128537025893</c:v>
                </c:pt>
                <c:pt idx="25">
                  <c:v>99.305764599638778</c:v>
                </c:pt>
                <c:pt idx="26">
                  <c:v>99.326459963877184</c:v>
                </c:pt>
                <c:pt idx="27">
                  <c:v>99.346214629741127</c:v>
                </c:pt>
                <c:pt idx="28">
                  <c:v>99.365028597230591</c:v>
                </c:pt>
                <c:pt idx="29">
                  <c:v>99.381961167971099</c:v>
                </c:pt>
                <c:pt idx="30">
                  <c:v>99.398893738711621</c:v>
                </c:pt>
                <c:pt idx="31">
                  <c:v>99.414885611077665</c:v>
                </c:pt>
                <c:pt idx="32">
                  <c:v>99.429936785069231</c:v>
                </c:pt>
                <c:pt idx="33">
                  <c:v>99.444987959060811</c:v>
                </c:pt>
                <c:pt idx="34">
                  <c:v>99.458157736303434</c:v>
                </c:pt>
                <c:pt idx="35">
                  <c:v>99.471327513546058</c:v>
                </c:pt>
                <c:pt idx="36">
                  <c:v>99.484497290788681</c:v>
                </c:pt>
                <c:pt idx="37">
                  <c:v>99.496726369656827</c:v>
                </c:pt>
                <c:pt idx="38">
                  <c:v>99.508014750150508</c:v>
                </c:pt>
                <c:pt idx="39">
                  <c:v>99.51930313064419</c:v>
                </c:pt>
                <c:pt idx="40">
                  <c:v>99.529650812763393</c:v>
                </c:pt>
                <c:pt idx="41">
                  <c:v>99.539998494882596</c:v>
                </c:pt>
                <c:pt idx="42">
                  <c:v>99.549405478627335</c:v>
                </c:pt>
                <c:pt idx="43">
                  <c:v>99.55881246237206</c:v>
                </c:pt>
                <c:pt idx="44">
                  <c:v>99.5682194461168</c:v>
                </c:pt>
                <c:pt idx="45">
                  <c:v>99.576685731487061</c:v>
                </c:pt>
                <c:pt idx="46">
                  <c:v>99.585152016857322</c:v>
                </c:pt>
                <c:pt idx="47">
                  <c:v>99.593618302227569</c:v>
                </c:pt>
                <c:pt idx="48">
                  <c:v>99.601143889223366</c:v>
                </c:pt>
                <c:pt idx="49">
                  <c:v>99.608669476219148</c:v>
                </c:pt>
                <c:pt idx="50">
                  <c:v>99.616195063214931</c:v>
                </c:pt>
                <c:pt idx="51">
                  <c:v>99.62277995183625</c:v>
                </c:pt>
                <c:pt idx="52">
                  <c:v>99.629364840457555</c:v>
                </c:pt>
                <c:pt idx="53">
                  <c:v>99.635949729078874</c:v>
                </c:pt>
                <c:pt idx="54">
                  <c:v>99.642534617700179</c:v>
                </c:pt>
                <c:pt idx="55">
                  <c:v>99.648178807947019</c:v>
                </c:pt>
                <c:pt idx="56">
                  <c:v>99.654763696568338</c:v>
                </c:pt>
                <c:pt idx="57">
                  <c:v>99.660407886815165</c:v>
                </c:pt>
                <c:pt idx="58">
                  <c:v>99.666052077062005</c:v>
                </c:pt>
                <c:pt idx="59">
                  <c:v>99.671696267308846</c:v>
                </c:pt>
                <c:pt idx="60">
                  <c:v>99.676399759181223</c:v>
                </c:pt>
                <c:pt idx="61">
                  <c:v>99.682043949428049</c:v>
                </c:pt>
                <c:pt idx="62">
                  <c:v>99.686747441300426</c:v>
                </c:pt>
                <c:pt idx="63">
                  <c:v>99.691450933172788</c:v>
                </c:pt>
                <c:pt idx="64">
                  <c:v>99.696154425045151</c:v>
                </c:pt>
                <c:pt idx="65">
                  <c:v>99.700857916917514</c:v>
                </c:pt>
                <c:pt idx="66">
                  <c:v>99.70556140878989</c:v>
                </c:pt>
                <c:pt idx="67">
                  <c:v>99.709324202287775</c:v>
                </c:pt>
                <c:pt idx="68">
                  <c:v>99.714027694160151</c:v>
                </c:pt>
                <c:pt idx="69">
                  <c:v>99.717790487658036</c:v>
                </c:pt>
                <c:pt idx="70">
                  <c:v>99.721553281155934</c:v>
                </c:pt>
                <c:pt idx="71">
                  <c:v>99.725316074653819</c:v>
                </c:pt>
                <c:pt idx="72">
                  <c:v>99.729078868151717</c:v>
                </c:pt>
                <c:pt idx="73">
                  <c:v>99.732841661649616</c:v>
                </c:pt>
                <c:pt idx="74">
                  <c:v>99.7366044551475</c:v>
                </c:pt>
                <c:pt idx="75">
                  <c:v>99.740367248645398</c:v>
                </c:pt>
                <c:pt idx="76">
                  <c:v>99.743189343768819</c:v>
                </c:pt>
                <c:pt idx="77">
                  <c:v>99.746952137266703</c:v>
                </c:pt>
                <c:pt idx="78">
                  <c:v>99.750714930764602</c:v>
                </c:pt>
                <c:pt idx="79">
                  <c:v>99.753537025888022</c:v>
                </c:pt>
                <c:pt idx="80">
                  <c:v>99.756359121011442</c:v>
                </c:pt>
                <c:pt idx="81">
                  <c:v>99.759181216134863</c:v>
                </c:pt>
                <c:pt idx="82">
                  <c:v>99.762944009632747</c:v>
                </c:pt>
                <c:pt idx="83">
                  <c:v>99.765766104756167</c:v>
                </c:pt>
                <c:pt idx="84">
                  <c:v>99.768588199879588</c:v>
                </c:pt>
                <c:pt idx="85">
                  <c:v>99.771410295003008</c:v>
                </c:pt>
                <c:pt idx="86">
                  <c:v>99.774232390126429</c:v>
                </c:pt>
                <c:pt idx="87">
                  <c:v>99.776113786875371</c:v>
                </c:pt>
                <c:pt idx="88">
                  <c:v>99.778935881998791</c:v>
                </c:pt>
                <c:pt idx="89">
                  <c:v>99.781757977122211</c:v>
                </c:pt>
                <c:pt idx="90">
                  <c:v>99.784580072245632</c:v>
                </c:pt>
                <c:pt idx="91">
                  <c:v>99.786461468994588</c:v>
                </c:pt>
                <c:pt idx="92">
                  <c:v>99.789283564117994</c:v>
                </c:pt>
                <c:pt idx="93">
                  <c:v>99.791164960866951</c:v>
                </c:pt>
                <c:pt idx="94">
                  <c:v>99.793987055990371</c:v>
                </c:pt>
                <c:pt idx="95">
                  <c:v>99.795868452739313</c:v>
                </c:pt>
                <c:pt idx="96">
                  <c:v>99.797749849488255</c:v>
                </c:pt>
                <c:pt idx="97">
                  <c:v>99.800571944611676</c:v>
                </c:pt>
                <c:pt idx="98">
                  <c:v>99.802453341360632</c:v>
                </c:pt>
                <c:pt idx="99">
                  <c:v>99.804334738109574</c:v>
                </c:pt>
                <c:pt idx="100">
                  <c:v>99.806216134858516</c:v>
                </c:pt>
                <c:pt idx="101">
                  <c:v>99.809038229981937</c:v>
                </c:pt>
                <c:pt idx="102">
                  <c:v>99.810919626730879</c:v>
                </c:pt>
                <c:pt idx="103">
                  <c:v>99.812801023479835</c:v>
                </c:pt>
                <c:pt idx="104">
                  <c:v>99.814682420228777</c:v>
                </c:pt>
                <c:pt idx="105">
                  <c:v>99.81656381697772</c:v>
                </c:pt>
                <c:pt idx="106">
                  <c:v>99.818445213726676</c:v>
                </c:pt>
                <c:pt idx="107">
                  <c:v>99.820326610475618</c:v>
                </c:pt>
                <c:pt idx="108">
                  <c:v>99.82220800722456</c:v>
                </c:pt>
                <c:pt idx="109">
                  <c:v>99.823148705599039</c:v>
                </c:pt>
                <c:pt idx="110">
                  <c:v>99.825030102347981</c:v>
                </c:pt>
                <c:pt idx="111">
                  <c:v>99.826911499096923</c:v>
                </c:pt>
                <c:pt idx="112">
                  <c:v>99.828792895845879</c:v>
                </c:pt>
                <c:pt idx="113">
                  <c:v>99.830674292594821</c:v>
                </c:pt>
                <c:pt idx="114">
                  <c:v>99.8316149909693</c:v>
                </c:pt>
                <c:pt idx="115">
                  <c:v>99.833496387718242</c:v>
                </c:pt>
                <c:pt idx="116">
                  <c:v>99.835377784467184</c:v>
                </c:pt>
                <c:pt idx="117">
                  <c:v>99.836318482841662</c:v>
                </c:pt>
                <c:pt idx="118">
                  <c:v>99.838199879590604</c:v>
                </c:pt>
                <c:pt idx="119">
                  <c:v>99.839140577965082</c:v>
                </c:pt>
                <c:pt idx="120">
                  <c:v>99.841021974714025</c:v>
                </c:pt>
                <c:pt idx="121">
                  <c:v>99.841962673088503</c:v>
                </c:pt>
                <c:pt idx="122">
                  <c:v>99.843844069837445</c:v>
                </c:pt>
                <c:pt idx="123">
                  <c:v>99.844784768211923</c:v>
                </c:pt>
                <c:pt idx="124">
                  <c:v>99.846666164960865</c:v>
                </c:pt>
                <c:pt idx="125">
                  <c:v>99.847606863335344</c:v>
                </c:pt>
                <c:pt idx="126">
                  <c:v>99.849488260084286</c:v>
                </c:pt>
                <c:pt idx="127">
                  <c:v>99.850428958458764</c:v>
                </c:pt>
                <c:pt idx="128">
                  <c:v>99.851369656833228</c:v>
                </c:pt>
                <c:pt idx="129">
                  <c:v>99.853251053582184</c:v>
                </c:pt>
                <c:pt idx="130">
                  <c:v>99.854191751956648</c:v>
                </c:pt>
                <c:pt idx="131">
                  <c:v>99.855132450331126</c:v>
                </c:pt>
                <c:pt idx="132">
                  <c:v>99.857013847080069</c:v>
                </c:pt>
                <c:pt idx="133">
                  <c:v>99.857954545454547</c:v>
                </c:pt>
                <c:pt idx="134">
                  <c:v>99.858895243829025</c:v>
                </c:pt>
                <c:pt idx="135">
                  <c:v>99.859835942203489</c:v>
                </c:pt>
                <c:pt idx="136">
                  <c:v>99.861717338952445</c:v>
                </c:pt>
                <c:pt idx="137">
                  <c:v>99.862658037326909</c:v>
                </c:pt>
                <c:pt idx="138">
                  <c:v>99.863598735701387</c:v>
                </c:pt>
                <c:pt idx="139">
                  <c:v>99.864539434075851</c:v>
                </c:pt>
                <c:pt idx="140">
                  <c:v>99.86548013245033</c:v>
                </c:pt>
                <c:pt idx="141">
                  <c:v>99.867361529199272</c:v>
                </c:pt>
                <c:pt idx="142">
                  <c:v>99.86830222757375</c:v>
                </c:pt>
                <c:pt idx="143">
                  <c:v>99.869242925948228</c:v>
                </c:pt>
                <c:pt idx="144">
                  <c:v>99.870183624322692</c:v>
                </c:pt>
                <c:pt idx="145">
                  <c:v>99.87112432269717</c:v>
                </c:pt>
                <c:pt idx="146">
                  <c:v>99.872065021071649</c:v>
                </c:pt>
                <c:pt idx="147">
                  <c:v>99.873005719446112</c:v>
                </c:pt>
                <c:pt idx="148">
                  <c:v>99.873946417820591</c:v>
                </c:pt>
                <c:pt idx="149">
                  <c:v>99.874887116195069</c:v>
                </c:pt>
                <c:pt idx="150">
                  <c:v>99.875827814569533</c:v>
                </c:pt>
                <c:pt idx="151">
                  <c:v>99.876768512944011</c:v>
                </c:pt>
                <c:pt idx="152">
                  <c:v>99.877709211318489</c:v>
                </c:pt>
                <c:pt idx="153">
                  <c:v>99.878649909692953</c:v>
                </c:pt>
                <c:pt idx="154">
                  <c:v>99.879590608067431</c:v>
                </c:pt>
                <c:pt idx="155">
                  <c:v>99.880531306441895</c:v>
                </c:pt>
                <c:pt idx="156">
                  <c:v>99.881472004816374</c:v>
                </c:pt>
                <c:pt idx="157">
                  <c:v>99.882412703190852</c:v>
                </c:pt>
                <c:pt idx="158">
                  <c:v>99.883353401565316</c:v>
                </c:pt>
                <c:pt idx="159">
                  <c:v>99.884294099939794</c:v>
                </c:pt>
                <c:pt idx="160">
                  <c:v>99.885234798314272</c:v>
                </c:pt>
                <c:pt idx="161">
                  <c:v>99.885234798314272</c:v>
                </c:pt>
                <c:pt idx="162">
                  <c:v>99.886175496688736</c:v>
                </c:pt>
                <c:pt idx="163">
                  <c:v>99.887116195063214</c:v>
                </c:pt>
                <c:pt idx="164">
                  <c:v>99.888056893437692</c:v>
                </c:pt>
                <c:pt idx="165">
                  <c:v>99.888997591812156</c:v>
                </c:pt>
                <c:pt idx="166">
                  <c:v>99.889938290186635</c:v>
                </c:pt>
                <c:pt idx="167">
                  <c:v>99.889938290186635</c:v>
                </c:pt>
                <c:pt idx="168">
                  <c:v>99.890878988561113</c:v>
                </c:pt>
                <c:pt idx="169">
                  <c:v>99.891819686935577</c:v>
                </c:pt>
                <c:pt idx="170">
                  <c:v>99.892760385310055</c:v>
                </c:pt>
                <c:pt idx="171">
                  <c:v>99.893701083684533</c:v>
                </c:pt>
                <c:pt idx="172">
                  <c:v>99.893701083684533</c:v>
                </c:pt>
                <c:pt idx="173">
                  <c:v>99.894641782058997</c:v>
                </c:pt>
                <c:pt idx="174">
                  <c:v>99.895582480433475</c:v>
                </c:pt>
                <c:pt idx="175">
                  <c:v>99.896523178807954</c:v>
                </c:pt>
                <c:pt idx="176">
                  <c:v>99.896523178807954</c:v>
                </c:pt>
                <c:pt idx="177">
                  <c:v>99.897463877182417</c:v>
                </c:pt>
                <c:pt idx="178">
                  <c:v>99.898404575556896</c:v>
                </c:pt>
                <c:pt idx="179">
                  <c:v>99.89934527393136</c:v>
                </c:pt>
                <c:pt idx="180">
                  <c:v>99.89934527393136</c:v>
                </c:pt>
                <c:pt idx="181">
                  <c:v>99.900285972305838</c:v>
                </c:pt>
                <c:pt idx="182">
                  <c:v>99.901226670680316</c:v>
                </c:pt>
                <c:pt idx="183">
                  <c:v>99.901226670680316</c:v>
                </c:pt>
                <c:pt idx="184">
                  <c:v>99.90216736905478</c:v>
                </c:pt>
                <c:pt idx="185">
                  <c:v>99.903108067429258</c:v>
                </c:pt>
                <c:pt idx="186">
                  <c:v>99.903108067429258</c:v>
                </c:pt>
                <c:pt idx="187">
                  <c:v>99.904048765803736</c:v>
                </c:pt>
                <c:pt idx="188">
                  <c:v>99.9049894641782</c:v>
                </c:pt>
                <c:pt idx="189">
                  <c:v>99.9049894641782</c:v>
                </c:pt>
                <c:pt idx="190">
                  <c:v>99.905930162552679</c:v>
                </c:pt>
                <c:pt idx="191">
                  <c:v>99.906870860927157</c:v>
                </c:pt>
                <c:pt idx="192">
                  <c:v>99.906870860927157</c:v>
                </c:pt>
                <c:pt idx="193">
                  <c:v>99.907811559301621</c:v>
                </c:pt>
                <c:pt idx="194">
                  <c:v>99.908752257676099</c:v>
                </c:pt>
                <c:pt idx="195">
                  <c:v>99.908752257676099</c:v>
                </c:pt>
                <c:pt idx="196">
                  <c:v>99.909692956050577</c:v>
                </c:pt>
                <c:pt idx="197">
                  <c:v>99.909692956050577</c:v>
                </c:pt>
                <c:pt idx="198">
                  <c:v>99.910633654425041</c:v>
                </c:pt>
                <c:pt idx="199">
                  <c:v>99.910633654425041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463872"/>
        <c:axId val="30466048"/>
      </c:scatterChart>
      <c:valAx>
        <c:axId val="30463872"/>
        <c:scaling>
          <c:orientation val="minMax"/>
          <c:max val="200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GB" sz="1400"/>
                  <a:t>Number</a:t>
                </a:r>
                <a:r>
                  <a:rPr lang="en-GB" sz="1400" baseline="0"/>
                  <a:t> of </a:t>
                </a:r>
                <a:r>
                  <a:rPr lang="en-GB" sz="1400"/>
                  <a:t>Integration strips 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30466048"/>
        <c:crosses val="autoZero"/>
        <c:crossBetween val="midCat"/>
      </c:valAx>
      <c:valAx>
        <c:axId val="30466048"/>
        <c:scaling>
          <c:orientation val="minMax"/>
          <c:min val="0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100"/>
                </a:pPr>
                <a:r>
                  <a:rPr lang="en-GB" sz="1400" b="1" i="0" baseline="0">
                    <a:effectLst/>
                  </a:rPr>
                  <a:t>d</a:t>
                </a:r>
                <a:r>
                  <a:rPr lang="en-GB" sz="1400" b="1" i="0" baseline="-25000">
                    <a:effectLst/>
                  </a:rPr>
                  <a:t>c</a:t>
                </a:r>
                <a:r>
                  <a:rPr lang="en-GB" sz="1400" b="1" i="0" baseline="0">
                    <a:effectLst/>
                  </a:rPr>
                  <a:t>/d</a:t>
                </a:r>
                <a:r>
                  <a:rPr lang="en-GB" sz="1400" b="1" i="0" baseline="-25000">
                    <a:effectLst/>
                  </a:rPr>
                  <a:t>c0</a:t>
                </a:r>
                <a:r>
                  <a:rPr lang="en-GB" sz="1400" b="1" i="0" baseline="0">
                    <a:effectLst/>
                  </a:rPr>
                  <a:t> (%)</a:t>
                </a:r>
                <a:endParaRPr lang="en-GB" sz="1100">
                  <a:effectLst/>
                </a:endParaRPr>
              </a:p>
            </c:rich>
          </c:tx>
          <c:layout>
            <c:manualLayout>
              <c:xMode val="edge"/>
              <c:yMode val="edge"/>
              <c:x val="6.5600656006560062E-3"/>
              <c:y val="0.46818899031288413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304638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F75C098-E1A0-413E-A1C1-395ACFF50A9B}" type="datetimeFigureOut">
              <a:rPr lang="en-GB"/>
              <a:pPr>
                <a:defRPr/>
              </a:pPr>
              <a:t>12/03/2013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CE99426-2392-4ABB-9294-B06C36C3938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664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BCF147A-2AAE-454B-9088-A01F3C70757E}" type="slidenum">
              <a:rPr lang="en-GB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GB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hape 70"/>
          <p:cNvSpPr>
            <a:spLocks noGrp="1" noRot="1" noChangeAspec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>
              <a:cxn ang="0">
                <a:pos x="0" y="0"/>
              </a:cxn>
              <a:cxn ang="0">
                <a:pos x="120000" y="0"/>
              </a:cxn>
              <a:cxn ang="0">
                <a:pos x="120000" y="120000"/>
              </a:cxn>
              <a:cxn ang="0">
                <a:pos x="0" y="120000"/>
              </a:cxn>
            </a:cxnLst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</p:spPr>
      </p:sp>
      <p:sp>
        <p:nvSpPr>
          <p:cNvPr id="37890" name="Shape 71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77"/>
          <p:cNvSpPr>
            <a:spLocks noGrp="1" noRot="1" noChangeAspec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>
              <a:cxn ang="0">
                <a:pos x="0" y="0"/>
              </a:cxn>
              <a:cxn ang="0">
                <a:pos x="120000" y="0"/>
              </a:cxn>
              <a:cxn ang="0">
                <a:pos x="120000" y="120000"/>
              </a:cxn>
              <a:cxn ang="0">
                <a:pos x="0" y="120000"/>
              </a:cxn>
            </a:cxnLst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</p:spPr>
      </p:sp>
      <p:sp>
        <p:nvSpPr>
          <p:cNvPr id="39938" name="Shape 78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1413" y="695325"/>
            <a:ext cx="4573587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1413" y="695325"/>
            <a:ext cx="4573587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1413" y="695325"/>
            <a:ext cx="4573587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1413" y="695325"/>
            <a:ext cx="4573587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1413" y="695325"/>
            <a:ext cx="4573587" cy="34290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smtClean="0"/>
              <a:t>Taking primordial hydrogen fraction to be about 0.8064.  fesc 0.2 and zeta 3e53. Get a 1 ionized fraction at about 6.5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85745D-426B-4D69-84B8-B0EF9B1EC75B}" type="slidenum">
              <a:rPr lang="en-GB" smtClean="0"/>
              <a:pPr>
                <a:defRPr/>
              </a:pPr>
              <a:t>40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smtClean="0"/>
              <a:t>dH (hubble distance) radius of the visible universe. Luminosity distance is redshifted. Magnitude conversion is for AB system. Get volume from comoving volume.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BD92D1-3239-4957-87A0-644C1B3BD059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9DBB5C-9599-47DD-906D-6818E27AC0A6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hape 27"/>
          <p:cNvSpPr>
            <a:spLocks noGrp="1" noRot="1" noChangeAspec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>
              <a:cxn ang="0">
                <a:pos x="0" y="0"/>
              </a:cxn>
              <a:cxn ang="0">
                <a:pos x="120000" y="0"/>
              </a:cxn>
              <a:cxn ang="0">
                <a:pos x="120000" y="120000"/>
              </a:cxn>
              <a:cxn ang="0">
                <a:pos x="0" y="120000"/>
              </a:cxn>
            </a:cxnLst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</p:spPr>
      </p:sp>
      <p:sp>
        <p:nvSpPr>
          <p:cNvPr id="25602" name="Shape 28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35"/>
          <p:cNvSpPr>
            <a:spLocks noGrp="1" noRot="1" noChangeAspec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>
              <a:cxn ang="0">
                <a:pos x="0" y="0"/>
              </a:cxn>
              <a:cxn ang="0">
                <a:pos x="120000" y="0"/>
              </a:cxn>
              <a:cxn ang="0">
                <a:pos x="120000" y="120000"/>
              </a:cxn>
              <a:cxn ang="0">
                <a:pos x="0" y="120000"/>
              </a:cxn>
            </a:cxnLst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</p:spPr>
      </p:sp>
      <p:sp>
        <p:nvSpPr>
          <p:cNvPr id="27650" name="Shape 36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hape 42"/>
          <p:cNvSpPr>
            <a:spLocks noGrp="1" noRot="1" noChangeAspec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>
              <a:cxn ang="0">
                <a:pos x="0" y="0"/>
              </a:cxn>
              <a:cxn ang="0">
                <a:pos x="120000" y="0"/>
              </a:cxn>
              <a:cxn ang="0">
                <a:pos x="120000" y="120000"/>
              </a:cxn>
              <a:cxn ang="0">
                <a:pos x="0" y="120000"/>
              </a:cxn>
            </a:cxnLst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</p:spPr>
      </p:sp>
      <p:sp>
        <p:nvSpPr>
          <p:cNvPr id="29698" name="Shape 43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hape 49"/>
          <p:cNvSpPr>
            <a:spLocks noGrp="1" noRot="1" noChangeAspec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>
              <a:cxn ang="0">
                <a:pos x="0" y="0"/>
              </a:cxn>
              <a:cxn ang="0">
                <a:pos x="120000" y="0"/>
              </a:cxn>
              <a:cxn ang="0">
                <a:pos x="120000" y="120000"/>
              </a:cxn>
              <a:cxn ang="0">
                <a:pos x="0" y="120000"/>
              </a:cxn>
            </a:cxnLst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</p:spPr>
      </p:sp>
      <p:sp>
        <p:nvSpPr>
          <p:cNvPr id="31746" name="Shape 50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hape 56"/>
          <p:cNvSpPr>
            <a:spLocks noGrp="1" noRot="1" noChangeAspec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>
              <a:cxn ang="0">
                <a:pos x="0" y="0"/>
              </a:cxn>
              <a:cxn ang="0">
                <a:pos x="120000" y="0"/>
              </a:cxn>
              <a:cxn ang="0">
                <a:pos x="120000" y="120000"/>
              </a:cxn>
              <a:cxn ang="0">
                <a:pos x="0" y="120000"/>
              </a:cxn>
            </a:cxnLst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</p:spPr>
      </p:sp>
      <p:sp>
        <p:nvSpPr>
          <p:cNvPr id="33794" name="Shape 57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hape 63"/>
          <p:cNvSpPr>
            <a:spLocks noGrp="1" noRot="1" noChangeAspec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>
              <a:cxn ang="0">
                <a:pos x="0" y="0"/>
              </a:cxn>
              <a:cxn ang="0">
                <a:pos x="120000" y="0"/>
              </a:cxn>
              <a:cxn ang="0">
                <a:pos x="120000" y="120000"/>
              </a:cxn>
              <a:cxn ang="0">
                <a:pos x="0" y="120000"/>
              </a:cxn>
            </a:cxnLst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</p:spPr>
      </p:sp>
      <p:sp>
        <p:nvSpPr>
          <p:cNvPr id="35842" name="Shape 64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80BAF-60F8-405A-A0F9-3AD35CE6788A}" type="datetimeFigureOut">
              <a:rPr lang="en-GB"/>
              <a:pPr>
                <a:defRPr/>
              </a:pPr>
              <a:t>12/03/2013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46089-2108-4896-B9F5-2B9FB58F114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65B9A-084B-416C-9702-2134F7E74204}" type="datetimeFigureOut">
              <a:rPr lang="en-GB"/>
              <a:pPr>
                <a:defRPr/>
              </a:pPr>
              <a:t>12/03/2013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1B822-42BA-4531-B6B5-8C4497D303C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D26515-4596-4337-BBBE-A4E1A344CA79}" type="datetimeFigureOut">
              <a:rPr lang="en-GB"/>
              <a:pPr>
                <a:defRPr/>
              </a:pPr>
              <a:t>12/03/2013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806E4-532F-47DB-ACD8-CD21F078BD7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A367B-CB99-497D-8E96-195331228B8D}" type="datetimeFigureOut">
              <a:rPr lang="en-GB"/>
              <a:pPr>
                <a:defRPr/>
              </a:pPr>
              <a:t>12/03/2013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54B29-8729-45E1-8A8F-13A8D9366FD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D8B4FC-AF50-4B05-9220-06EE1536110E}" type="datetimeFigureOut">
              <a:rPr lang="en-GB"/>
              <a:pPr>
                <a:defRPr/>
              </a:pPr>
              <a:t>12/03/2013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EDB4C-0996-4C73-AC2B-3927385082F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1B557-3E0D-4D2B-82D5-E39379AD30DC}" type="datetimeFigureOut">
              <a:rPr lang="en-GB"/>
              <a:pPr>
                <a:defRPr/>
              </a:pPr>
              <a:t>12/03/2013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7F666-9C78-427A-869A-5B5C90845F0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2BE7F-4A79-4DD6-80E7-4B8D68F7DDEF}" type="datetimeFigureOut">
              <a:rPr lang="en-GB"/>
              <a:pPr>
                <a:defRPr/>
              </a:pPr>
              <a:t>12/03/2013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D7B7B-BAA2-4344-9D40-834A914CA6B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592AA-B380-4DB4-9390-85B65A75A666}" type="datetimeFigureOut">
              <a:rPr lang="en-GB"/>
              <a:pPr>
                <a:defRPr/>
              </a:pPr>
              <a:t>12/03/2013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F0CBB-3FF4-41EC-9A03-7A893091EA2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F894A-CB0E-4FDB-A524-0967755E856E}" type="datetimeFigureOut">
              <a:rPr lang="en-GB"/>
              <a:pPr>
                <a:defRPr/>
              </a:pPr>
              <a:t>12/03/2013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5720A-E71E-45C5-A0E2-012DF06BD29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8E6C5-44DA-4C5D-ADE0-EB6D85BF0181}" type="datetimeFigureOut">
              <a:rPr lang="en-GB"/>
              <a:pPr>
                <a:defRPr/>
              </a:pPr>
              <a:t>12/03/2013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29E4E-37CD-43B5-9C14-67E8641D229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771B5-97D4-4A7D-9433-F297D85256EC}" type="datetimeFigureOut">
              <a:rPr lang="en-GB"/>
              <a:pPr>
                <a:defRPr/>
              </a:pPr>
              <a:t>12/03/2013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4ADE6-D51A-48BA-8994-FF53692E3CA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333AEF9-6C69-445E-95EB-9F1B88BE7524}" type="datetimeFigureOut">
              <a:rPr lang="en-GB"/>
              <a:pPr>
                <a:defRPr/>
              </a:pPr>
              <a:t>12/03/2013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EF0BB1B-77D3-494F-953C-376A207AE1C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4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Extragalactic Astrophysics and Cosmology Group Study 2013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/>
              <a:t>Predictions Group Seminar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hape 4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GB" smtClean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alpha Evolution - Pivot</a:t>
            </a:r>
          </a:p>
        </p:txBody>
      </p:sp>
      <p:sp>
        <p:nvSpPr>
          <p:cNvPr id="30722" name="Shape 46"/>
          <p:cNvSpPr>
            <a:spLocks noChangeArrowheads="1"/>
          </p:cNvSpPr>
          <p:nvPr/>
        </p:nvSpPr>
        <p:spPr bwMode="auto">
          <a:xfrm>
            <a:off x="1476375" y="1417638"/>
            <a:ext cx="6191250" cy="43434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3" name="Shape 47"/>
          <p:cNvSpPr>
            <a:spLocks noChangeArrowheads="1"/>
          </p:cNvSpPr>
          <p:nvPr/>
        </p:nvSpPr>
        <p:spPr bwMode="auto">
          <a:xfrm>
            <a:off x="442913" y="6034088"/>
            <a:ext cx="8258175" cy="4857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hape 5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GB" smtClean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phi* Evolution - Linear</a:t>
            </a:r>
          </a:p>
        </p:txBody>
      </p:sp>
      <p:sp>
        <p:nvSpPr>
          <p:cNvPr id="32770" name="Shape 53"/>
          <p:cNvSpPr>
            <a:spLocks noChangeArrowheads="1"/>
          </p:cNvSpPr>
          <p:nvPr/>
        </p:nvSpPr>
        <p:spPr bwMode="auto">
          <a:xfrm>
            <a:off x="1476375" y="1417638"/>
            <a:ext cx="6191250" cy="43434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1" name="Shape 54"/>
          <p:cNvSpPr>
            <a:spLocks noChangeArrowheads="1"/>
          </p:cNvSpPr>
          <p:nvPr/>
        </p:nvSpPr>
        <p:spPr bwMode="auto">
          <a:xfrm>
            <a:off x="138113" y="6038850"/>
            <a:ext cx="8867775" cy="4587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hape 5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GB" smtClean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phi* Evolution - Exponential</a:t>
            </a:r>
          </a:p>
        </p:txBody>
      </p:sp>
      <p:sp>
        <p:nvSpPr>
          <p:cNvPr id="34818" name="Shape 60"/>
          <p:cNvSpPr>
            <a:spLocks noChangeArrowheads="1"/>
          </p:cNvSpPr>
          <p:nvPr/>
        </p:nvSpPr>
        <p:spPr bwMode="auto">
          <a:xfrm>
            <a:off x="1476375" y="1417638"/>
            <a:ext cx="6191250" cy="43434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19" name="Shape 61"/>
          <p:cNvSpPr>
            <a:spLocks noChangeArrowheads="1"/>
          </p:cNvSpPr>
          <p:nvPr/>
        </p:nvSpPr>
        <p:spPr bwMode="auto">
          <a:xfrm>
            <a:off x="117475" y="6056313"/>
            <a:ext cx="8909050" cy="43338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hape 6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GB" smtClean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M* Evolution - Linear</a:t>
            </a:r>
          </a:p>
        </p:txBody>
      </p:sp>
      <p:sp>
        <p:nvSpPr>
          <p:cNvPr id="36866" name="Shape 67"/>
          <p:cNvSpPr>
            <a:spLocks noChangeArrowheads="1"/>
          </p:cNvSpPr>
          <p:nvPr/>
        </p:nvSpPr>
        <p:spPr bwMode="auto">
          <a:xfrm>
            <a:off x="1476375" y="1417638"/>
            <a:ext cx="6191250" cy="43434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67" name="Shape 68"/>
          <p:cNvSpPr>
            <a:spLocks noChangeArrowheads="1"/>
          </p:cNvSpPr>
          <p:nvPr/>
        </p:nvSpPr>
        <p:spPr bwMode="auto">
          <a:xfrm>
            <a:off x="585788" y="5972175"/>
            <a:ext cx="7972425" cy="4857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hape 7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GB" smtClean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M* Evolution - Pivot</a:t>
            </a:r>
          </a:p>
        </p:txBody>
      </p:sp>
      <p:sp>
        <p:nvSpPr>
          <p:cNvPr id="38914" name="Shape 74"/>
          <p:cNvSpPr>
            <a:spLocks noChangeArrowheads="1"/>
          </p:cNvSpPr>
          <p:nvPr/>
        </p:nvSpPr>
        <p:spPr bwMode="auto">
          <a:xfrm>
            <a:off x="2276475" y="6034088"/>
            <a:ext cx="4591050" cy="4857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15" name="Shape 75"/>
          <p:cNvSpPr>
            <a:spLocks noChangeArrowheads="1"/>
          </p:cNvSpPr>
          <p:nvPr/>
        </p:nvSpPr>
        <p:spPr bwMode="auto">
          <a:xfrm>
            <a:off x="1476375" y="1417638"/>
            <a:ext cx="6191250" cy="43434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The Programs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GB" smtClean="0"/>
              <a:t>	We have created two programs designed to compute the same quantities in slightly different ways in order to validate any results we obtain. </a:t>
            </a:r>
          </a:p>
          <a:p>
            <a:pPr eaLnBrk="1" hangingPunct="1"/>
            <a:endParaRPr lang="en-GB" smtClean="0"/>
          </a:p>
          <a:p>
            <a:pPr eaLnBrk="1" hangingPunct="1">
              <a:buFont typeface="Arial" charset="0"/>
              <a:buNone/>
            </a:pPr>
            <a:r>
              <a:rPr lang="en-GB" smtClean="0"/>
              <a:t>	These have been predominantly written by Owen and Andy.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Finding the Number of Galaxies</a:t>
            </a:r>
            <a:endParaRPr lang="en-GB" dirty="0"/>
          </a:p>
        </p:txBody>
      </p:sp>
      <p:sp>
        <p:nvSpPr>
          <p:cNvPr id="3" name="AutoShape 2" descr="http://loadpaper.com/large/Galaxy+Angel_wallpapers_144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" name="Picture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2"/>
          <a:stretch/>
        </p:blipFill>
        <p:spPr bwMode="auto">
          <a:xfrm>
            <a:off x="1187624" y="1484784"/>
            <a:ext cx="6841999" cy="44183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823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</a:t>
            </a:r>
            <a:endParaRPr lang="en-GB" dirty="0"/>
          </a:p>
        </p:txBody>
      </p:sp>
      <p:pic>
        <p:nvPicPr>
          <p:cNvPr id="1029" name="Picture 5" descr="C:\Users\axk060\Downloads\CodeCogsEqn(4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184710"/>
            <a:ext cx="4621659" cy="88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xk060\Downloads\CodeCogsEqn(5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348880"/>
            <a:ext cx="2839691" cy="107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xk060\Downloads\CodeCogsEqn(6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348880"/>
            <a:ext cx="2940993" cy="102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38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en-GB" dirty="0" smtClean="0"/>
              <a:t>Code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948418"/>
            <a:ext cx="5516110" cy="563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7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Input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412776"/>
            <a:ext cx="8229600" cy="4525963"/>
          </a:xfrm>
        </p:spPr>
        <p:txBody>
          <a:bodyPr/>
          <a:lstStyle/>
          <a:p>
            <a:r>
              <a:rPr lang="en-GB" dirty="0" smtClean="0"/>
              <a:t>Simple input method</a:t>
            </a:r>
          </a:p>
          <a:p>
            <a:r>
              <a:rPr lang="en-GB" dirty="0" smtClean="0"/>
              <a:t>Limits are order independent</a:t>
            </a:r>
          </a:p>
          <a:p>
            <a:r>
              <a:rPr lang="en-GB" dirty="0" smtClean="0"/>
              <a:t>Loading bars to indicate progress</a:t>
            </a:r>
            <a:endParaRPr lang="en-GB" dirty="0"/>
          </a:p>
        </p:txBody>
      </p:sp>
      <p:pic>
        <p:nvPicPr>
          <p:cNvPr id="4" name="Picture 2" descr="F:\cosmic\inp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429000"/>
            <a:ext cx="6608862" cy="304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06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692150"/>
            <a:ext cx="7772400" cy="13620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Our Aims:</a:t>
            </a:r>
            <a:endParaRPr lang="en-GB" dirty="0"/>
          </a:p>
        </p:txBody>
      </p:sp>
      <p:sp>
        <p:nvSpPr>
          <p:cNvPr id="16386" name="TextBox 4"/>
          <p:cNvSpPr txBox="1">
            <a:spLocks noChangeArrowheads="1"/>
          </p:cNvSpPr>
          <p:nvPr/>
        </p:nvSpPr>
        <p:spPr bwMode="auto">
          <a:xfrm>
            <a:off x="468313" y="1557338"/>
            <a:ext cx="813593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GB" sz="3200">
                <a:latin typeface="Calibri" pitchFamily="34" charset="0"/>
              </a:rPr>
              <a:t>To be able to predict the number of galaxies present during the epoch of Cosmic Reionization.</a:t>
            </a:r>
          </a:p>
          <a:p>
            <a:pPr marL="571500" indent="-571500">
              <a:buFont typeface="Arial" charset="0"/>
              <a:buChar char="•"/>
            </a:pPr>
            <a:r>
              <a:rPr lang="en-GB" sz="3200">
                <a:latin typeface="Calibri" pitchFamily="34" charset="0"/>
              </a:rPr>
              <a:t>To find the high redshift limit of this epoch through star formation rates.</a:t>
            </a:r>
          </a:p>
          <a:p>
            <a:pPr marL="571500" indent="-571500">
              <a:buFont typeface="Arial" charset="0"/>
              <a:buChar char="•"/>
            </a:pPr>
            <a:r>
              <a:rPr lang="en-GB" sz="3200">
                <a:latin typeface="Calibri" pitchFamily="34" charset="0"/>
              </a:rPr>
              <a:t>To calculate the number of UV photons available to re-ionize the neutral hydrogen in the IGM in order to obtain an estimate for the lower redshift limit.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13" y="116632"/>
            <a:ext cx="8229600" cy="1143000"/>
          </a:xfrm>
        </p:spPr>
        <p:txBody>
          <a:bodyPr/>
          <a:lstStyle/>
          <a:p>
            <a:r>
              <a:rPr lang="en-GB" dirty="0" smtClean="0"/>
              <a:t>Output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4744"/>
            <a:ext cx="8388424" cy="553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37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258326"/>
              </p:ext>
            </p:extLst>
          </p:nvPr>
        </p:nvGraphicFramePr>
        <p:xfrm>
          <a:off x="539552" y="1052736"/>
          <a:ext cx="8136904" cy="4882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802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2075384"/>
              </p:ext>
            </p:extLst>
          </p:nvPr>
        </p:nvGraphicFramePr>
        <p:xfrm>
          <a:off x="539552" y="980728"/>
          <a:ext cx="8136904" cy="50041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07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4319146"/>
              </p:ext>
            </p:extLst>
          </p:nvPr>
        </p:nvGraphicFramePr>
        <p:xfrm>
          <a:off x="107504" y="764704"/>
          <a:ext cx="8810625" cy="5256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715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4361308"/>
              </p:ext>
            </p:extLst>
          </p:nvPr>
        </p:nvGraphicFramePr>
        <p:xfrm>
          <a:off x="285749" y="869155"/>
          <a:ext cx="8572501" cy="5119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1948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2003318"/>
              </p:ext>
            </p:extLst>
          </p:nvPr>
        </p:nvGraphicFramePr>
        <p:xfrm>
          <a:off x="395536" y="908720"/>
          <a:ext cx="8429626" cy="4929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309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587632"/>
              </p:ext>
            </p:extLst>
          </p:nvPr>
        </p:nvGraphicFramePr>
        <p:xfrm>
          <a:off x="467544" y="908720"/>
          <a:ext cx="8429626" cy="4929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315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3353242"/>
              </p:ext>
            </p:extLst>
          </p:nvPr>
        </p:nvGraphicFramePr>
        <p:xfrm>
          <a:off x="395536" y="836712"/>
          <a:ext cx="8403332" cy="5133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2011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9835743"/>
              </p:ext>
            </p:extLst>
          </p:nvPr>
        </p:nvGraphicFramePr>
        <p:xfrm>
          <a:off x="519112" y="859630"/>
          <a:ext cx="8105775" cy="5138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330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760568"/>
              </p:ext>
            </p:extLst>
          </p:nvPr>
        </p:nvGraphicFramePr>
        <p:xfrm>
          <a:off x="395536" y="0"/>
          <a:ext cx="7743825" cy="3573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0474507"/>
              </p:ext>
            </p:extLst>
          </p:nvPr>
        </p:nvGraphicFramePr>
        <p:xfrm>
          <a:off x="323528" y="3645024"/>
          <a:ext cx="7743825" cy="3212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1674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611188" y="15875"/>
            <a:ext cx="8229600" cy="1143000"/>
          </a:xfrm>
        </p:spPr>
        <p:txBody>
          <a:bodyPr/>
          <a:lstStyle/>
          <a:p>
            <a:pPr algn="l" eaLnBrk="1" hangingPunct="1"/>
            <a:r>
              <a:rPr lang="en-GB" smtClean="0"/>
              <a:t>How we have done this: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193800"/>
            <a:ext cx="8569325" cy="5661025"/>
          </a:xfrm>
        </p:spPr>
        <p:txBody>
          <a:bodyPr/>
          <a:lstStyle/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GB" sz="2700" dirty="0" smtClean="0"/>
              <a:t>Built a program to automate process of calculating number of galaxies using Schechter Function. </a:t>
            </a:r>
            <a:endParaRPr lang="en-GB" sz="2700" dirty="0" smtClean="0">
              <a:solidFill>
                <a:srgbClr val="FF0000"/>
              </a:solidFill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GB" sz="2700" dirty="0" smtClean="0"/>
              <a:t>Found plausible starting parameters</a:t>
            </a:r>
            <a:r>
              <a:rPr lang="en-GB" sz="2700" dirty="0"/>
              <a:t> </a:t>
            </a:r>
            <a:r>
              <a:rPr lang="en-GB" sz="2700" dirty="0" smtClean="0"/>
              <a:t>and determined their evolutions with time to incorporate into program.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GB" sz="2700" dirty="0" smtClean="0"/>
              <a:t>Determined how cosmic variance affects the number of galaxies.</a:t>
            </a:r>
          </a:p>
          <a:p>
            <a:pPr marL="457200" indent="-457200" eaLnBrk="1" hangingPunct="1">
              <a:buFont typeface="Arial" charset="0"/>
              <a:buAutoNum type="arabicPeriod" startAt="4"/>
              <a:defRPr/>
            </a:pPr>
            <a:r>
              <a:rPr lang="en-GB" sz="2700" dirty="0" smtClean="0"/>
              <a:t>Plotted results to display data in a more ‘user friendly’ way.</a:t>
            </a:r>
          </a:p>
          <a:p>
            <a:pPr marL="457200" indent="-457200" eaLnBrk="1" hangingPunct="1">
              <a:buFont typeface="Arial" charset="0"/>
              <a:buAutoNum type="arabicPeriod" startAt="4"/>
              <a:defRPr/>
            </a:pPr>
            <a:r>
              <a:rPr lang="en-GB" sz="2700" dirty="0" smtClean="0"/>
              <a:t>Give an estimate of the number of galaxies to the observers. </a:t>
            </a:r>
          </a:p>
          <a:p>
            <a:pPr marL="457200" indent="-457200" eaLnBrk="1" hangingPunct="1">
              <a:buFont typeface="Arial" charset="0"/>
              <a:buAutoNum type="arabicPeriod" startAt="4"/>
              <a:defRPr/>
            </a:pPr>
            <a:r>
              <a:rPr lang="en-GB" sz="2700" dirty="0" smtClean="0"/>
              <a:t>Estimated the redshift range of Cosmic </a:t>
            </a:r>
            <a:r>
              <a:rPr lang="en-GB" sz="2700" dirty="0" err="1" smtClean="0"/>
              <a:t>Reionization</a:t>
            </a:r>
            <a:r>
              <a:rPr lang="en-GB" sz="2700" dirty="0" smtClean="0"/>
              <a:t> using star formation rates.</a:t>
            </a:r>
            <a:endParaRPr lang="en-GB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449005"/>
              </p:ext>
            </p:extLst>
          </p:nvPr>
        </p:nvGraphicFramePr>
        <p:xfrm>
          <a:off x="323528" y="764704"/>
          <a:ext cx="8496300" cy="5112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54739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1382375"/>
              </p:ext>
            </p:extLst>
          </p:nvPr>
        </p:nvGraphicFramePr>
        <p:xfrm>
          <a:off x="179512" y="836712"/>
          <a:ext cx="8496300" cy="504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10753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3032131"/>
              </p:ext>
            </p:extLst>
          </p:nvPr>
        </p:nvGraphicFramePr>
        <p:xfrm>
          <a:off x="179512" y="836712"/>
          <a:ext cx="8640960" cy="5176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2442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Calculating Higher Limit of Redshift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GB" dirty="0"/>
              <a:t>The z at which                             </a:t>
            </a:r>
            <a:r>
              <a:rPr lang="en-GB" dirty="0" smtClean="0"/>
              <a:t>Reionization </a:t>
            </a:r>
            <a:r>
              <a:rPr lang="en-GB" dirty="0"/>
              <a:t>begins</a:t>
            </a:r>
          </a:p>
          <a:p>
            <a:pPr lvl="0"/>
            <a:r>
              <a:rPr lang="en-GB" dirty="0"/>
              <a:t>             </a:t>
            </a:r>
            <a:r>
              <a:rPr lang="en-GB" dirty="0" smtClean="0"/>
              <a:t>is </a:t>
            </a:r>
            <a:r>
              <a:rPr lang="en-GB" dirty="0"/>
              <a:t>found from the luminosity density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97967" indent="0">
              <a:buNone/>
            </a:pPr>
            <a:r>
              <a:rPr lang="en-GB" dirty="0" smtClean="0"/>
              <a:t>   </a:t>
            </a:r>
          </a:p>
          <a:p>
            <a:pPr lvl="0"/>
            <a:r>
              <a:rPr lang="en-GB" dirty="0" smtClean="0"/>
              <a:t>           is found from an analytical model 	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139952" y="1493149"/>
            <a:ext cx="2808666" cy="662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067015" y="2839027"/>
            <a:ext cx="1200729" cy="517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28795" y="5805264"/>
            <a:ext cx="1261140" cy="682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2481789" y="3265855"/>
            <a:ext cx="4138710" cy="131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3779912" y="1052021"/>
            <a:ext cx="4711137" cy="360755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GB" dirty="0" smtClean="0"/>
              <a:t>&amp; Thereby Estimating Epoch of Reionization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219" y="4800811"/>
            <a:ext cx="3542400" cy="8122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31525" y="4879569"/>
            <a:ext cx="869235" cy="41881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GB" sz="1100" dirty="0" err="1"/>
              <a:t>Kennicutt</a:t>
            </a:r>
            <a:r>
              <a:rPr lang="en-GB" sz="1100" dirty="0"/>
              <a:t> (1998)</a:t>
            </a:r>
          </a:p>
        </p:txBody>
      </p:sp>
    </p:spTree>
    <p:extLst>
      <p:ext uri="{BB962C8B-B14F-4D97-AF65-F5344CB8AC3E}">
        <p14:creationId xmlns:p14="http://schemas.microsoft.com/office/powerpoint/2010/main" val="307738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Critical Star Formation Rate Density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en-GB" dirty="0"/>
              <a:t>Recombination rate is proportional to clumping factor</a:t>
            </a:r>
          </a:p>
          <a:p>
            <a:pPr lvl="0"/>
            <a:r>
              <a:rPr lang="en-GB" dirty="0"/>
              <a:t>Clumping Factor</a:t>
            </a:r>
          </a:p>
          <a:p>
            <a:pPr lvl="0"/>
            <a:endParaRPr lang="en-GB" dirty="0"/>
          </a:p>
          <a:p>
            <a:pPr lvl="0"/>
            <a:r>
              <a:rPr lang="en-GB" dirty="0" smtClean="0"/>
              <a:t>Model</a:t>
            </a:r>
          </a:p>
          <a:p>
            <a:pPr marL="97967" indent="0">
              <a:buNone/>
            </a:pPr>
            <a:r>
              <a:rPr lang="en-GB" sz="1000" dirty="0"/>
              <a:t>(</a:t>
            </a:r>
            <a:r>
              <a:rPr lang="en-GB" sz="1000" dirty="0" err="1"/>
              <a:t>Illev</a:t>
            </a:r>
            <a:r>
              <a:rPr lang="en-GB" sz="1000" dirty="0"/>
              <a:t> et al. 2007)</a:t>
            </a:r>
          </a:p>
          <a:p>
            <a:pPr lvl="0"/>
            <a:r>
              <a:rPr lang="en-GB" dirty="0" smtClean="0"/>
              <a:t>Critical </a:t>
            </a:r>
            <a:r>
              <a:rPr lang="en-GB" dirty="0"/>
              <a:t>Star Formation Rate Density </a:t>
            </a:r>
            <a:r>
              <a:rPr lang="en-GB" dirty="0" smtClean="0"/>
              <a:t>relation</a:t>
            </a:r>
          </a:p>
          <a:p>
            <a:pPr marL="97967" indent="0">
              <a:buNone/>
            </a:pPr>
            <a:r>
              <a:rPr lang="en-GB" sz="900" dirty="0"/>
              <a:t>(</a:t>
            </a:r>
            <a:r>
              <a:rPr lang="en-GB" sz="900" dirty="0" err="1"/>
              <a:t>Bagala</a:t>
            </a:r>
            <a:r>
              <a:rPr lang="en-GB" sz="900" dirty="0"/>
              <a:t> et al. 2009)</a:t>
            </a:r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230471" y="2095046"/>
            <a:ext cx="3084276" cy="1399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339752" y="3786204"/>
            <a:ext cx="6696744" cy="1045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26" y="5570805"/>
            <a:ext cx="9143107" cy="13203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807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marL="0" indent="0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5931" y="130635"/>
            <a:ext cx="8686261" cy="63357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251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Star Formation Rate Density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endParaRPr lang="en-GB"/>
          </a:p>
          <a:p>
            <a:pPr lvl="0">
              <a:buNone/>
            </a:pPr>
            <a:endParaRPr lang="en-GB"/>
          </a:p>
          <a:p>
            <a:pPr lvl="0"/>
            <a:r>
              <a:rPr lang="en-GB"/>
              <a:t>Area under the schechter function is infinite unless L is specified</a:t>
            </a:r>
          </a:p>
          <a:p>
            <a:pPr lvl="0"/>
            <a:r>
              <a:rPr lang="en-GB"/>
              <a:t>We need a lower luminosity limit</a:t>
            </a:r>
          </a:p>
          <a:p>
            <a:pPr lvl="0"/>
            <a:r>
              <a:rPr lang="en-GB"/>
              <a:t>Lower Limit comes from lower mass → Jeans Mass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457624" y="1241025"/>
            <a:ext cx="4138710" cy="131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570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/>
              <a:t>Minimum Luminosity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endParaRPr lang="en-GB" dirty="0"/>
          </a:p>
          <a:p>
            <a:pPr lvl="0">
              <a:buNone/>
            </a:pPr>
            <a:endParaRPr lang="en-GB" dirty="0"/>
          </a:p>
          <a:p>
            <a:pPr lvl="0">
              <a:buNone/>
            </a:pPr>
            <a:endParaRPr lang="en-GB" dirty="0"/>
          </a:p>
          <a:p>
            <a:pPr lvl="0"/>
            <a:r>
              <a:rPr lang="en-GB" dirty="0" smtClean="0"/>
              <a:t>At </a:t>
            </a:r>
            <a:r>
              <a:rPr lang="en-GB" dirty="0"/>
              <a:t>z=106, M</a:t>
            </a:r>
            <a:r>
              <a:rPr lang="en-GB" sz="1800" dirty="0"/>
              <a:t>J</a:t>
            </a:r>
            <a:r>
              <a:rPr lang="en-GB" dirty="0"/>
              <a:t> is approximately 1.1x10</a:t>
            </a:r>
            <a:r>
              <a:rPr lang="en-GB" baseline="30000" dirty="0"/>
              <a:t>5</a:t>
            </a:r>
          </a:p>
          <a:p>
            <a:pPr lvl="0"/>
            <a:r>
              <a:rPr lang="en-GB" dirty="0"/>
              <a:t>Using a </a:t>
            </a:r>
            <a:r>
              <a:rPr lang="en-GB" dirty="0" smtClean="0"/>
              <a:t>M-L ratio of order unity</a:t>
            </a:r>
            <a:endParaRPr lang="en-GB" dirty="0"/>
          </a:p>
          <a:p>
            <a:pPr lvl="0"/>
            <a:r>
              <a:rPr lang="en-GB" dirty="0" smtClean="0"/>
              <a:t>L≈1.1x10</a:t>
            </a:r>
            <a:r>
              <a:rPr lang="en-GB" baseline="30000" dirty="0" smtClean="0"/>
              <a:t>5</a:t>
            </a:r>
            <a:r>
              <a:rPr lang="en-GB" dirty="0" smtClean="0"/>
              <a:t> </a:t>
            </a:r>
            <a:r>
              <a:rPr lang="en-GB" dirty="0"/>
              <a:t>Solar Luminosity</a:t>
            </a:r>
          </a:p>
          <a:p>
            <a:pPr lvl="0"/>
            <a:r>
              <a:rPr lang="en-GB" sz="2800" dirty="0"/>
              <a:t>Corresponds to Absolute Magnitude of -7.5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48706" y="1175381"/>
            <a:ext cx="6981664" cy="1477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286612" y="2514459"/>
            <a:ext cx="5832204" cy="889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l="84711" b="25683"/>
          <a:stretch>
            <a:fillRect/>
          </a:stretch>
        </p:blipFill>
        <p:spPr>
          <a:xfrm>
            <a:off x="7770239" y="3536070"/>
            <a:ext cx="891485" cy="6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2873324" y="6093296"/>
            <a:ext cx="2808666" cy="662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375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40" y="875612"/>
            <a:ext cx="8233920" cy="51067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54064" y="2710432"/>
            <a:ext cx="1436985" cy="63775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GB" dirty="0" smtClean="0"/>
              <a:t>Critical SFR Density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545705" y="3531201"/>
            <a:ext cx="1632937" cy="360755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GB" dirty="0" smtClean="0"/>
              <a:t>SFR Density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214444" y="1658472"/>
            <a:ext cx="1763757" cy="362934"/>
          </a:xfrm>
          <a:prstGeom prst="rect">
            <a:avLst/>
          </a:prstGeom>
          <a:noFill/>
        </p:spPr>
        <p:txBody>
          <a:bodyPr wrap="square" lIns="82945" tIns="41473" rIns="82945" bIns="41473" rtlCol="0">
            <a:spAutoFit/>
          </a:bodyPr>
          <a:lstStyle/>
          <a:p>
            <a:r>
              <a:rPr lang="en-GB" sz="900" dirty="0"/>
              <a:t>(Solar Masses per year per </a:t>
            </a:r>
            <a:r>
              <a:rPr lang="en-GB" sz="900" dirty="0" err="1"/>
              <a:t>Megaparsec</a:t>
            </a:r>
            <a:r>
              <a:rPr lang="en-GB" sz="900" dirty="0"/>
              <a:t> cubed)</a:t>
            </a:r>
          </a:p>
        </p:txBody>
      </p:sp>
    </p:spTree>
    <p:extLst>
      <p:ext uri="{BB962C8B-B14F-4D97-AF65-F5344CB8AC3E}">
        <p14:creationId xmlns:p14="http://schemas.microsoft.com/office/powerpoint/2010/main" val="284411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Lower redshift Limit of </a:t>
            </a:r>
            <a:r>
              <a:rPr lang="en-GB" dirty="0" err="1"/>
              <a:t>Reionization</a:t>
            </a:r>
            <a:endParaRPr lang="en-GB" dirty="0" smtClean="0"/>
          </a:p>
        </p:txBody>
      </p:sp>
      <p:pic>
        <p:nvPicPr>
          <p:cNvPr id="50179" name="Picture 5" descr="Nion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1617211"/>
            <a:ext cx="4040187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1" name="TextBox 4"/>
          <p:cNvSpPr txBox="1">
            <a:spLocks noChangeArrowheads="1"/>
          </p:cNvSpPr>
          <p:nvPr/>
        </p:nvSpPr>
        <p:spPr bwMode="auto">
          <a:xfrm>
            <a:off x="405850" y="3140968"/>
            <a:ext cx="76660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Where assuming matter dominated epoch,</a:t>
            </a:r>
          </a:p>
        </p:txBody>
      </p:sp>
      <p:pic>
        <p:nvPicPr>
          <p:cNvPr id="501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220" y="4219574"/>
            <a:ext cx="3309937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59063" y="4437310"/>
            <a:ext cx="283686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39273" t="51164" r="28291" b="15453"/>
          <a:stretch>
            <a:fillRect/>
          </a:stretch>
        </p:blipFill>
        <p:spPr>
          <a:xfrm>
            <a:off x="323850" y="3933825"/>
            <a:ext cx="1989138" cy="1150938"/>
          </a:xfrm>
        </p:spPr>
      </p:pic>
      <p:pic>
        <p:nvPicPr>
          <p:cNvPr id="19458" name="Picture 3"/>
          <p:cNvPicPr>
            <a:picLocks noChangeAspect="1" noChangeArrowheads="1"/>
          </p:cNvPicPr>
          <p:nvPr/>
        </p:nvPicPr>
        <p:blipFill>
          <a:blip r:embed="rId4"/>
          <a:srcRect l="9483" t="42917" r="5161" b="29494"/>
          <a:stretch>
            <a:fillRect/>
          </a:stretch>
        </p:blipFill>
        <p:spPr bwMode="auto">
          <a:xfrm>
            <a:off x="2484438" y="3933825"/>
            <a:ext cx="6335712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TextBox 5"/>
          <p:cNvSpPr txBox="1">
            <a:spLocks noChangeArrowheads="1"/>
          </p:cNvSpPr>
          <p:nvPr/>
        </p:nvSpPr>
        <p:spPr bwMode="auto">
          <a:xfrm>
            <a:off x="468313" y="3357563"/>
            <a:ext cx="4175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/>
              <a:t>Luminosity Distance</a:t>
            </a:r>
          </a:p>
        </p:txBody>
      </p:sp>
      <p:pic>
        <p:nvPicPr>
          <p:cNvPr id="19460" name="Picture 5" descr="  d_C(z)  = d_H \int_0^z \frac{dz'}{E(z')}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775" y="2133600"/>
            <a:ext cx="32353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TextBox 7"/>
          <p:cNvSpPr txBox="1">
            <a:spLocks noChangeArrowheads="1"/>
          </p:cNvSpPr>
          <p:nvPr/>
        </p:nvSpPr>
        <p:spPr bwMode="auto">
          <a:xfrm>
            <a:off x="395288" y="1484313"/>
            <a:ext cx="35290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/>
              <a:t>Co-moving Distance</a:t>
            </a:r>
          </a:p>
        </p:txBody>
      </p:sp>
      <p:pic>
        <p:nvPicPr>
          <p:cNvPr id="19462" name="Picture 7" descr=" M = m - 5 ((\log_{10}{D_L}) - 1)\!\,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4213" y="5949950"/>
            <a:ext cx="5040312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3" name="TextBox 9"/>
          <p:cNvSpPr txBox="1">
            <a:spLocks noChangeArrowheads="1"/>
          </p:cNvSpPr>
          <p:nvPr/>
        </p:nvSpPr>
        <p:spPr bwMode="auto">
          <a:xfrm>
            <a:off x="468313" y="5229225"/>
            <a:ext cx="3095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/>
              <a:t>Magnitude Conversion</a:t>
            </a:r>
          </a:p>
        </p:txBody>
      </p:sp>
      <p:sp>
        <p:nvSpPr>
          <p:cNvPr id="19464" name="TextBox 8"/>
          <p:cNvSpPr txBox="1">
            <a:spLocks noChangeArrowheads="1"/>
          </p:cNvSpPr>
          <p:nvPr/>
        </p:nvSpPr>
        <p:spPr bwMode="auto">
          <a:xfrm>
            <a:off x="827088" y="476250"/>
            <a:ext cx="6913562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4400"/>
              <a:t>Cosmological Distances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Lower redshift Limit of </a:t>
            </a:r>
            <a:r>
              <a:rPr lang="en-GB" dirty="0" err="1" smtClean="0"/>
              <a:t>Reionization</a:t>
            </a:r>
            <a:endParaRPr lang="en-GB" dirty="0" smtClean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/>
          <a:srcRect l="22060" t="37869" r="58310" b="50000"/>
          <a:stretch>
            <a:fillRect/>
          </a:stretch>
        </p:blipFill>
        <p:spPr bwMode="auto">
          <a:xfrm>
            <a:off x="827088" y="1484313"/>
            <a:ext cx="2160587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4"/>
          <a:srcRect l="27361" t="39046" r="45076" b="42670"/>
          <a:stretch>
            <a:fillRect/>
          </a:stretch>
        </p:blipFill>
        <p:spPr bwMode="auto">
          <a:xfrm>
            <a:off x="5651500" y="1404938"/>
            <a:ext cx="2395538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5"/>
          <a:srcRect l="48431" t="35699" r="14951" b="10667"/>
          <a:stretch>
            <a:fillRect/>
          </a:stretch>
        </p:blipFill>
        <p:spPr bwMode="auto">
          <a:xfrm>
            <a:off x="4572000" y="2636838"/>
            <a:ext cx="3987800" cy="328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Chart 6"/>
          <p:cNvGraphicFramePr/>
          <p:nvPr/>
        </p:nvGraphicFramePr>
        <p:xfrm>
          <a:off x="467544" y="2708920"/>
          <a:ext cx="4104456" cy="3384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200" b="1" smtClean="0"/>
              <a:t>Cosmic Variance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539750" y="1844675"/>
            <a:ext cx="3887788" cy="4752975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en-GB" sz="2000" b="1" smtClean="0"/>
          </a:p>
          <a:p>
            <a:pPr eaLnBrk="1" hangingPunct="1"/>
            <a:r>
              <a:rPr lang="en-GB" sz="1800" smtClean="0"/>
              <a:t>The Universe is only </a:t>
            </a:r>
            <a:r>
              <a:rPr lang="en-GB" sz="1800" b="1" smtClean="0"/>
              <a:t>homogeneous</a:t>
            </a:r>
            <a:r>
              <a:rPr lang="en-GB" sz="1800" smtClean="0"/>
              <a:t> at the largest scales (&gt;1Gpc).</a:t>
            </a:r>
          </a:p>
          <a:p>
            <a:pPr eaLnBrk="1" hangingPunct="1"/>
            <a:r>
              <a:rPr lang="en-GB" sz="1800" smtClean="0"/>
              <a:t>This will be the dominant source of error, well in excess of </a:t>
            </a:r>
            <a:r>
              <a:rPr lang="en-GB" sz="1800" b="1" smtClean="0"/>
              <a:t>Poisson noise</a:t>
            </a:r>
            <a:r>
              <a:rPr lang="en-GB" sz="1800" smtClean="0"/>
              <a:t>.</a:t>
            </a:r>
          </a:p>
          <a:p>
            <a:pPr eaLnBrk="1" hangingPunct="1"/>
            <a:r>
              <a:rPr lang="en-GB" sz="1800" smtClean="0"/>
              <a:t>Any number or density measurement derived from a galaxy population is susceptible to </a:t>
            </a:r>
            <a:r>
              <a:rPr lang="en-GB" sz="1800" b="1" smtClean="0"/>
              <a:t>Cosmic Variance</a:t>
            </a:r>
            <a:r>
              <a:rPr lang="en-GB" sz="1800" smtClean="0"/>
              <a:t>.</a:t>
            </a:r>
            <a:endParaRPr lang="en-GB" sz="1800" b="1" smtClean="0"/>
          </a:p>
          <a:p>
            <a:pPr eaLnBrk="1" hangingPunct="1"/>
            <a:r>
              <a:rPr lang="en-GB" sz="1800" smtClean="0"/>
              <a:t>Any cosmic survey should take account of Cosmic Variance.</a:t>
            </a:r>
          </a:p>
          <a:p>
            <a:pPr eaLnBrk="1" hangingPunct="1">
              <a:buFont typeface="Arial" charset="0"/>
              <a:buNone/>
            </a:pPr>
            <a:endParaRPr lang="en-GB" sz="1800" smtClean="0"/>
          </a:p>
          <a:p>
            <a:pPr eaLnBrk="1" hangingPunct="1">
              <a:buFont typeface="Arial" charset="0"/>
              <a:buNone/>
            </a:pPr>
            <a:endParaRPr lang="en-GB" sz="2000" smtClean="0"/>
          </a:p>
          <a:p>
            <a:pPr eaLnBrk="1" hangingPunct="1"/>
            <a:endParaRPr lang="en-GB" sz="2000" smtClean="0"/>
          </a:p>
        </p:txBody>
      </p:sp>
      <p:pic>
        <p:nvPicPr>
          <p:cNvPr id="53251" name="Picture 10" descr="cosmic_web_galaxy_clus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916113"/>
            <a:ext cx="4170363" cy="312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2" name="Text Box 12"/>
          <p:cNvSpPr txBox="1">
            <a:spLocks noChangeArrowheads="1"/>
          </p:cNvSpPr>
          <p:nvPr/>
        </p:nvSpPr>
        <p:spPr bwMode="auto">
          <a:xfrm>
            <a:off x="684213" y="1196975"/>
            <a:ext cx="79200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b="1"/>
              <a:t>Statistical uncertainty</a:t>
            </a:r>
            <a:r>
              <a:rPr lang="en-GB" sz="2000"/>
              <a:t> in any cosmological observation brought about by </a:t>
            </a:r>
            <a:r>
              <a:rPr lang="en-GB" sz="2000" b="1"/>
              <a:t>large-scale </a:t>
            </a:r>
            <a:r>
              <a:rPr lang="en-GB" sz="2000"/>
              <a:t>cosmic structure.</a:t>
            </a:r>
          </a:p>
        </p:txBody>
      </p:sp>
      <p:pic>
        <p:nvPicPr>
          <p:cNvPr id="53253" name="Picture 13" descr="cosmicvariance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56325" y="5661025"/>
            <a:ext cx="2376488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4" name="Text Box 14"/>
          <p:cNvSpPr txBox="1">
            <a:spLocks noChangeArrowheads="1"/>
          </p:cNvSpPr>
          <p:nvPr/>
        </p:nvSpPr>
        <p:spPr bwMode="auto">
          <a:xfrm>
            <a:off x="4859338" y="5734050"/>
            <a:ext cx="252095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GB"/>
              <a:t>Given by:</a:t>
            </a:r>
          </a:p>
          <a:p>
            <a:pPr>
              <a:spcBef>
                <a:spcPct val="50000"/>
              </a:spcBef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200" b="1" smtClean="0"/>
              <a:t>Including in the code</a:t>
            </a:r>
          </a:p>
        </p:txBody>
      </p:sp>
      <p:sp>
        <p:nvSpPr>
          <p:cNvPr id="54274" name="Rectangle 3"/>
          <p:cNvSpPr>
            <a:spLocks noGrp="1"/>
          </p:cNvSpPr>
          <p:nvPr>
            <p:ph type="body" idx="1"/>
          </p:nvPr>
        </p:nvSpPr>
        <p:spPr>
          <a:xfrm>
            <a:off x="468313" y="2133600"/>
            <a:ext cx="8505825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GB" sz="1800" smtClean="0"/>
              <a:t>The Cosmic Variance of a survey depends on:</a:t>
            </a:r>
          </a:p>
          <a:p>
            <a:pPr eaLnBrk="1" hangingPunct="1">
              <a:lnSpc>
                <a:spcPct val="80000"/>
              </a:lnSpc>
            </a:pPr>
            <a:r>
              <a:rPr lang="en-GB" sz="1800" smtClean="0"/>
              <a:t>Total survey volume.</a:t>
            </a:r>
          </a:p>
          <a:p>
            <a:pPr eaLnBrk="1" hangingPunct="1">
              <a:lnSpc>
                <a:spcPct val="80000"/>
              </a:lnSpc>
            </a:pPr>
            <a:r>
              <a:rPr lang="en-GB" sz="1800" smtClean="0"/>
              <a:t>Aspect ratio - lower for higher aspect ratio surveys.</a:t>
            </a:r>
          </a:p>
          <a:p>
            <a:pPr eaLnBrk="1" hangingPunct="1">
              <a:lnSpc>
                <a:spcPct val="80000"/>
              </a:lnSpc>
            </a:pPr>
            <a:r>
              <a:rPr lang="en-GB" sz="1800" smtClean="0"/>
              <a:t>Number of sightlines - empirically reduced with multiple sightlines, by √N – where N is the no. of sightlines.</a:t>
            </a:r>
          </a:p>
          <a:p>
            <a:pPr eaLnBrk="1" hangingPunct="1">
              <a:lnSpc>
                <a:spcPct val="80000"/>
              </a:lnSpc>
            </a:pPr>
            <a:endParaRPr lang="en-GB" sz="180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GB" sz="1800" smtClean="0"/>
              <a:t>We found an empirical formula for the Cosmic Variance for any galaxy survey, derived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GB" sz="1800" smtClean="0"/>
              <a:t>using SDSS and extrapolated to higher redshifts.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GB" sz="180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GB" sz="1800" smtClean="0"/>
              <a:t>Now, the program can give an estimate for Cosmic Variance for any survey the observers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GB" sz="1800" smtClean="0"/>
              <a:t>choose to input. It also can give the appropriate number of random pointings or aspect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GB" sz="1800" smtClean="0"/>
              <a:t>ratio necessary to reduce Cosmic Variance to below 10%.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GB" sz="180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GB" sz="180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GB" sz="180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GB" sz="3400" smtClean="0"/>
              <a:t>	</a:t>
            </a:r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468313" y="1196975"/>
            <a:ext cx="8135937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GB" sz="2000"/>
              <a:t>Any estimates produced for the observing team, from the code, should account for Cosmic Variance in some way.</a:t>
            </a:r>
          </a:p>
          <a:p>
            <a:pPr>
              <a:spcBef>
                <a:spcPct val="50000"/>
              </a:spcBef>
            </a:pPr>
            <a:endParaRPr lang="en-GB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Picture 5" descr="cosmicvar vs volu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2493963"/>
            <a:ext cx="4968875" cy="396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8" name="Picture 6" descr="cv vs vol asp rat"/>
          <p:cNvPicPr>
            <a:picLocks noChangeAspect="1" noChangeArrowheads="1"/>
          </p:cNvPicPr>
          <p:nvPr/>
        </p:nvPicPr>
        <p:blipFill>
          <a:blip r:embed="rId3"/>
          <a:srcRect r="6425"/>
          <a:stretch>
            <a:fillRect/>
          </a:stretch>
        </p:blipFill>
        <p:spPr bwMode="auto">
          <a:xfrm>
            <a:off x="4427538" y="2416175"/>
            <a:ext cx="4716462" cy="408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9" name="Picture 8" descr="cosmic variance prim eq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1188" y="1052513"/>
            <a:ext cx="7993062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611188" y="260350"/>
            <a:ext cx="8229600" cy="1143000"/>
          </a:xfrm>
        </p:spPr>
        <p:txBody>
          <a:bodyPr/>
          <a:lstStyle/>
          <a:p>
            <a:pPr algn="l" eaLnBrk="1" hangingPunct="1"/>
            <a:r>
              <a:rPr lang="en-GB" smtClean="0"/>
              <a:t>Summary:</a:t>
            </a:r>
          </a:p>
        </p:txBody>
      </p:sp>
      <p:sp>
        <p:nvSpPr>
          <p:cNvPr id="40962" name="Content Placeholder 3"/>
          <p:cNvSpPr>
            <a:spLocks noGrp="1"/>
          </p:cNvSpPr>
          <p:nvPr>
            <p:ph idx="1"/>
          </p:nvPr>
        </p:nvSpPr>
        <p:spPr>
          <a:xfrm>
            <a:off x="468313" y="1412875"/>
            <a:ext cx="8229600" cy="4924425"/>
          </a:xfrm>
        </p:spPr>
        <p:txBody>
          <a:bodyPr/>
          <a:lstStyle/>
          <a:p>
            <a:pPr eaLnBrk="1" hangingPunct="1">
              <a:defRPr/>
            </a:pPr>
            <a:r>
              <a:rPr lang="en-GB" sz="3000" dirty="0" smtClean="0"/>
              <a:t>We can calculate the</a:t>
            </a:r>
            <a:r>
              <a:rPr lang="en-GB" sz="3000" dirty="0" smtClean="0"/>
              <a:t> </a:t>
            </a:r>
            <a:r>
              <a:rPr lang="en-GB" sz="3000" dirty="0" smtClean="0"/>
              <a:t>number of galaxies </a:t>
            </a:r>
            <a:r>
              <a:rPr lang="en-GB" sz="3000" dirty="0" smtClean="0"/>
              <a:t>in any specified magnitude and redshift range.</a:t>
            </a:r>
            <a:endParaRPr lang="en-GB" sz="3000" dirty="0" smtClean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GB" sz="3000" dirty="0" smtClean="0"/>
              <a:t>The appropriate number of sightlines to reduce the effect of cosmic variance to below 10% for a given telescope and survey size can be calculated.</a:t>
            </a:r>
          </a:p>
          <a:p>
            <a:pPr eaLnBrk="1" hangingPunct="1">
              <a:defRPr/>
            </a:pPr>
            <a:r>
              <a:rPr lang="en-GB" sz="3000" dirty="0" smtClean="0"/>
              <a:t>Or similarly for the preferred aspect ratio.</a:t>
            </a:r>
          </a:p>
          <a:p>
            <a:pPr eaLnBrk="1" hangingPunct="1">
              <a:defRPr/>
            </a:pPr>
            <a:r>
              <a:rPr lang="en-GB" sz="3000" dirty="0" smtClean="0"/>
              <a:t>Our current estimates</a:t>
            </a:r>
            <a:r>
              <a:rPr lang="en-GB" sz="3000" dirty="0" smtClean="0"/>
              <a:t> </a:t>
            </a:r>
            <a:r>
              <a:rPr lang="en-GB" sz="3000" dirty="0"/>
              <a:t>expect that Cosmic </a:t>
            </a:r>
            <a:r>
              <a:rPr lang="en-GB" sz="3000" dirty="0" err="1"/>
              <a:t>Reionization</a:t>
            </a:r>
            <a:r>
              <a:rPr lang="en-GB" sz="3000" dirty="0"/>
              <a:t> </a:t>
            </a:r>
            <a:r>
              <a:rPr lang="en-GB" sz="3000" dirty="0" smtClean="0"/>
              <a:t>began </a:t>
            </a:r>
            <a:r>
              <a:rPr lang="en-GB" sz="3000" dirty="0"/>
              <a:t>at a redshift of approximately </a:t>
            </a:r>
            <a:r>
              <a:rPr lang="en-GB" sz="3000" b="1" dirty="0" smtClean="0"/>
              <a:t>z=11</a:t>
            </a:r>
            <a:r>
              <a:rPr lang="en-GB" sz="3000" dirty="0" smtClean="0"/>
              <a:t> </a:t>
            </a:r>
            <a:r>
              <a:rPr lang="en-GB" sz="3000" dirty="0"/>
              <a:t>and ended </a:t>
            </a:r>
            <a:r>
              <a:rPr lang="en-GB" sz="3000" dirty="0" smtClean="0"/>
              <a:t>at </a:t>
            </a:r>
            <a:r>
              <a:rPr lang="en-GB" sz="3000" dirty="0" smtClean="0"/>
              <a:t>approximately </a:t>
            </a:r>
            <a:r>
              <a:rPr lang="en-GB" sz="3000" b="1" dirty="0" smtClean="0"/>
              <a:t>z=</a:t>
            </a:r>
            <a:r>
              <a:rPr lang="en-GB" sz="3000" b="1" dirty="0" smtClean="0"/>
              <a:t>6</a:t>
            </a:r>
            <a:r>
              <a:rPr lang="en-GB" sz="3000" dirty="0" smtClean="0"/>
              <a:t>.</a:t>
            </a:r>
            <a:endParaRPr lang="en-GB" sz="3000" dirty="0"/>
          </a:p>
          <a:p>
            <a:pPr marL="0" indent="0" eaLnBrk="1" hangingPunct="1">
              <a:buFont typeface="Arial" charset="0"/>
              <a:buNone/>
              <a:defRPr/>
            </a:pPr>
            <a:endParaRPr lang="en-GB" sz="2600" dirty="0" smtClean="0">
              <a:solidFill>
                <a:srgbClr val="FF0000"/>
              </a:solidFill>
            </a:endParaRPr>
          </a:p>
          <a:p>
            <a:pPr marL="0" indent="0" eaLnBrk="1" hangingPunct="1">
              <a:buFont typeface="Arial" charset="0"/>
              <a:buNone/>
              <a:defRPr/>
            </a:pPr>
            <a:endParaRPr lang="en-GB" sz="2600" dirty="0" smtClean="0"/>
          </a:p>
          <a:p>
            <a:pPr eaLnBrk="1" hangingPunct="1">
              <a:defRPr/>
            </a:pPr>
            <a:endParaRPr lang="en-GB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395288" y="2349500"/>
            <a:ext cx="8229600" cy="1143000"/>
          </a:xfrm>
        </p:spPr>
        <p:txBody>
          <a:bodyPr/>
          <a:lstStyle/>
          <a:p>
            <a:r>
              <a:rPr lang="en-GB" sz="5000" b="1" smtClean="0"/>
              <a:t>Any 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ctrTitle"/>
          </p:nvPr>
        </p:nvSpPr>
        <p:spPr>
          <a:xfrm>
            <a:off x="611188" y="0"/>
            <a:ext cx="7772400" cy="1470025"/>
          </a:xfrm>
        </p:spPr>
        <p:txBody>
          <a:bodyPr/>
          <a:lstStyle/>
          <a:p>
            <a:r>
              <a:rPr lang="en-GB" smtClean="0"/>
              <a:t>Schechter Function</a:t>
            </a:r>
          </a:p>
        </p:txBody>
      </p:sp>
      <p:pic>
        <p:nvPicPr>
          <p:cNvPr id="2150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1196975"/>
            <a:ext cx="4572000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8" descr="Schechte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00113" y="3213100"/>
            <a:ext cx="6985000" cy="349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TextBox 9"/>
          <p:cNvSpPr txBox="1">
            <a:spLocks noChangeArrowheads="1"/>
          </p:cNvSpPr>
          <p:nvPr/>
        </p:nvSpPr>
        <p:spPr bwMode="auto">
          <a:xfrm>
            <a:off x="179388" y="3573463"/>
            <a:ext cx="863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Z=7</a:t>
            </a:r>
          </a:p>
        </p:txBody>
      </p:sp>
      <p:sp>
        <p:nvSpPr>
          <p:cNvPr id="21509" name="TextBox 10"/>
          <p:cNvSpPr txBox="1">
            <a:spLocks noChangeArrowheads="1"/>
          </p:cNvSpPr>
          <p:nvPr/>
        </p:nvSpPr>
        <p:spPr bwMode="auto">
          <a:xfrm>
            <a:off x="7812088" y="3644900"/>
            <a:ext cx="936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Z=8</a:t>
            </a:r>
          </a:p>
        </p:txBody>
      </p:sp>
      <p:sp>
        <p:nvSpPr>
          <p:cNvPr id="21510" name="TextBox 11"/>
          <p:cNvSpPr txBox="1">
            <a:spLocks noChangeArrowheads="1"/>
          </p:cNvSpPr>
          <p:nvPr/>
        </p:nvSpPr>
        <p:spPr bwMode="auto">
          <a:xfrm>
            <a:off x="7740650" y="5229225"/>
            <a:ext cx="10795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(McLure, 2010)</a:t>
            </a:r>
          </a:p>
        </p:txBody>
      </p:sp>
      <p:pic>
        <p:nvPicPr>
          <p:cNvPr id="21511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3800" y="981075"/>
            <a:ext cx="382111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2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8313" y="2205038"/>
            <a:ext cx="8131175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Schechter Function</a:t>
            </a:r>
          </a:p>
        </p:txBody>
      </p:sp>
      <p:pic>
        <p:nvPicPr>
          <p:cNvPr id="23554" name="Picture 2" descr="http://www.astro.virginia.edu/class/whittle/astr553/Topic04/t4eq_2.gif"/>
          <p:cNvPicPr>
            <a:picLocks noChangeAspect="1" noChangeArrowheads="1"/>
          </p:cNvPicPr>
          <p:nvPr/>
        </p:nvPicPr>
        <p:blipFill>
          <a:blip r:embed="rId2"/>
          <a:srcRect r="46613"/>
          <a:stretch>
            <a:fillRect/>
          </a:stretch>
        </p:blipFill>
        <p:spPr bwMode="auto">
          <a:xfrm>
            <a:off x="468313" y="2133600"/>
            <a:ext cx="4144962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4" descr="http://www.astro.virginia.edu/class/whittle/astr553/Topic04/t4eq_3.gif"/>
          <p:cNvPicPr>
            <a:picLocks noChangeAspect="1" noChangeArrowheads="1"/>
          </p:cNvPicPr>
          <p:nvPr/>
        </p:nvPicPr>
        <p:blipFill>
          <a:blip r:embed="rId3"/>
          <a:srcRect r="48717"/>
          <a:stretch>
            <a:fillRect/>
          </a:stretch>
        </p:blipFill>
        <p:spPr bwMode="auto">
          <a:xfrm>
            <a:off x="611188" y="4221163"/>
            <a:ext cx="4002087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827088" y="1557338"/>
            <a:ext cx="3673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/>
              <a:t>Number Density:</a:t>
            </a: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827088" y="3429000"/>
            <a:ext cx="32400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/>
              <a:t>Luminosity Density: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hape 2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GB" smtClean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Assumptions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288"/>
          </a:xfrm>
        </p:spPr>
        <p:txBody>
          <a:bodyPr>
            <a:noAutofit/>
          </a:bodyPr>
          <a:lstStyle/>
          <a:p>
            <a:pPr marL="457200" indent="-4191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  <a:defRPr/>
            </a:pPr>
            <a:r>
              <a:rPr lang="en-GB" sz="2500" dirty="0">
                <a:latin typeface="Droid Sans"/>
                <a:ea typeface="Droid Sans"/>
                <a:cs typeface="Droid Sans"/>
                <a:sym typeface="Droid Sans"/>
              </a:rPr>
              <a:t>Universe is:</a:t>
            </a:r>
          </a:p>
          <a:p>
            <a:pPr marL="914400" lvl="1" indent="-381000">
              <a:lnSpc>
                <a:spcPct val="115000"/>
              </a:lnSpc>
              <a:buClr>
                <a:schemeClr val="dk1"/>
              </a:buClr>
              <a:buSzPct val="80000"/>
              <a:buFont typeface="Courier New"/>
              <a:buChar char="o"/>
              <a:defRPr/>
            </a:pPr>
            <a:r>
              <a:rPr lang="en-GB" sz="2500" dirty="0">
                <a:latin typeface="Droid Sans"/>
                <a:ea typeface="Droid Sans"/>
                <a:cs typeface="Droid Sans"/>
                <a:sym typeface="Droid Sans"/>
              </a:rPr>
              <a:t>Flat</a:t>
            </a:r>
          </a:p>
          <a:p>
            <a:pPr marL="914400" lvl="1" indent="-381000">
              <a:lnSpc>
                <a:spcPct val="115000"/>
              </a:lnSpc>
              <a:buClr>
                <a:schemeClr val="dk1"/>
              </a:buClr>
              <a:buSzPct val="80000"/>
              <a:buFont typeface="Courier New"/>
              <a:buChar char="o"/>
              <a:defRPr/>
            </a:pPr>
            <a:r>
              <a:rPr lang="en-GB" sz="2500" dirty="0">
                <a:latin typeface="Droid Sans"/>
                <a:ea typeface="Droid Sans"/>
                <a:cs typeface="Droid Sans"/>
                <a:sym typeface="Droid Sans"/>
              </a:rPr>
              <a:t>Matter Dominated</a:t>
            </a:r>
          </a:p>
          <a:p>
            <a:pPr marL="914400" lvl="1" indent="-381000">
              <a:lnSpc>
                <a:spcPct val="115000"/>
              </a:lnSpc>
              <a:buClr>
                <a:schemeClr val="dk1"/>
              </a:buClr>
              <a:buSzPct val="80000"/>
              <a:buFont typeface="Courier New"/>
              <a:buChar char="o"/>
              <a:defRPr/>
            </a:pPr>
            <a:r>
              <a:rPr lang="en-GB" sz="2500" dirty="0">
                <a:latin typeface="Droid Sans"/>
                <a:ea typeface="Droid Sans"/>
                <a:cs typeface="Droid Sans"/>
                <a:sym typeface="Droid Sans"/>
              </a:rPr>
              <a:t>No cosmic variance</a:t>
            </a:r>
          </a:p>
          <a:p>
            <a:pPr marL="914400" lvl="1" indent="-381000">
              <a:lnSpc>
                <a:spcPct val="115000"/>
              </a:lnSpc>
              <a:buClr>
                <a:schemeClr val="dk1"/>
              </a:buClr>
              <a:buSzPct val="80000"/>
              <a:buFont typeface="Courier New"/>
              <a:buChar char="o"/>
              <a:defRPr/>
            </a:pPr>
            <a:r>
              <a:rPr lang="en-GB" sz="2500" dirty="0">
                <a:latin typeface="Droid Sans"/>
                <a:ea typeface="Droid Sans"/>
                <a:cs typeface="Droid Sans"/>
                <a:sym typeface="Droid Sans"/>
              </a:rPr>
              <a:t>AB Magnitude system</a:t>
            </a:r>
          </a:p>
          <a:p>
            <a:pPr marL="1371600" lvl="2" indent="-381000">
              <a:lnSpc>
                <a:spcPct val="115000"/>
              </a:lnSpc>
              <a:buClr>
                <a:schemeClr val="dk1"/>
              </a:buClr>
              <a:buSzPct val="133333"/>
              <a:buFont typeface="Wingdings"/>
              <a:buChar char="§"/>
              <a:defRPr/>
            </a:pPr>
            <a:r>
              <a:rPr lang="en-GB" sz="1800" dirty="0">
                <a:latin typeface="Droid Sans"/>
                <a:ea typeface="Droid Sans"/>
                <a:cs typeface="Droid Sans"/>
                <a:sym typeface="Droid Sans"/>
              </a:rPr>
              <a:t>Magnitude to Flux Density</a:t>
            </a:r>
          </a:p>
          <a:p>
            <a:pPr marL="457200" indent="-4191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  <a:defRPr/>
            </a:pPr>
            <a:r>
              <a:rPr lang="en-GB" sz="2500" dirty="0">
                <a:latin typeface="Droid Sans"/>
                <a:ea typeface="Droid Sans"/>
                <a:cs typeface="Droid Sans"/>
                <a:sym typeface="Droid Sans"/>
              </a:rPr>
              <a:t>Schechter Function </a:t>
            </a:r>
          </a:p>
          <a:p>
            <a:pPr marL="914400" lvl="1" indent="-381000">
              <a:lnSpc>
                <a:spcPct val="115000"/>
              </a:lnSpc>
              <a:buClr>
                <a:schemeClr val="dk1"/>
              </a:buClr>
              <a:buSzPct val="80000"/>
              <a:buFont typeface="Courier New"/>
              <a:buChar char="o"/>
              <a:defRPr/>
            </a:pPr>
            <a:r>
              <a:rPr lang="en-GB" sz="2500" dirty="0">
                <a:latin typeface="Droid Sans"/>
                <a:ea typeface="Droid Sans"/>
                <a:cs typeface="Droid Sans"/>
                <a:sym typeface="Droid Sans"/>
              </a:rPr>
              <a:t>Parameters of the Schechter function do not change as a function of </a:t>
            </a:r>
            <a:r>
              <a:rPr lang="en-GB" sz="2500" dirty="0" err="1">
                <a:latin typeface="Droid Sans"/>
                <a:ea typeface="Droid Sans"/>
                <a:cs typeface="Droid Sans"/>
                <a:sym typeface="Droid Sans"/>
              </a:rPr>
              <a:t>redshift</a:t>
            </a:r>
            <a:r>
              <a:rPr lang="en-GB" sz="2500" dirty="0">
                <a:latin typeface="Droid Sans"/>
                <a:ea typeface="Droid Sans"/>
                <a:cs typeface="Droid Sans"/>
                <a:sym typeface="Droid Sans"/>
              </a:rPr>
              <a:t>.</a:t>
            </a:r>
          </a:p>
          <a:p>
            <a:pPr marL="914400" lvl="1" indent="-381000">
              <a:lnSpc>
                <a:spcPct val="115000"/>
              </a:lnSpc>
              <a:buClr>
                <a:schemeClr val="dk1"/>
              </a:buClr>
              <a:buSzPct val="80000"/>
              <a:buFont typeface="Courier New"/>
              <a:buChar char="o"/>
              <a:defRPr/>
            </a:pPr>
            <a:r>
              <a:rPr lang="en-GB" sz="2500" dirty="0">
                <a:latin typeface="Droid Sans"/>
                <a:ea typeface="Droid Sans"/>
                <a:cs typeface="Droid Sans"/>
                <a:sym typeface="Droid Sans"/>
              </a:rPr>
              <a:t>Evolution is as predicted by data.</a:t>
            </a:r>
          </a:p>
          <a:p>
            <a:pPr>
              <a:defRPr/>
            </a:pPr>
            <a:endParaRPr dirty="0"/>
          </a:p>
        </p:txBody>
      </p:sp>
      <p:sp>
        <p:nvSpPr>
          <p:cNvPr id="24579" name="Shape 25"/>
          <p:cNvSpPr>
            <a:spLocks noChangeArrowheads="1"/>
          </p:cNvSpPr>
          <p:nvPr/>
        </p:nvSpPr>
        <p:spPr bwMode="auto">
          <a:xfrm>
            <a:off x="4549775" y="274638"/>
            <a:ext cx="4137025" cy="32067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hape 3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GB" smtClean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Parameters</a:t>
            </a:r>
          </a:p>
        </p:txBody>
      </p:sp>
      <p:sp>
        <p:nvSpPr>
          <p:cNvPr id="26626" name="Shape 3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005013"/>
          </a:xfrm>
        </p:spPr>
        <p:txBody>
          <a:bodyPr/>
          <a:lstStyle/>
          <a:p>
            <a:pPr marL="457200" indent="-419100">
              <a:buClr>
                <a:srgbClr val="000000"/>
              </a:buClr>
              <a:buSzPct val="167000"/>
            </a:pPr>
            <a:r>
              <a:rPr lang="en-GB" smtClean="0">
                <a:latin typeface="Droid Sans"/>
                <a:ea typeface="Droid Sans"/>
                <a:cs typeface="Droid Sans"/>
                <a:sym typeface="Droid Sans"/>
              </a:rPr>
              <a:t>Parameters taken from papers on high redshift galaxies.</a:t>
            </a:r>
          </a:p>
          <a:p>
            <a:pPr marL="457200" indent="-419100">
              <a:buClr>
                <a:srgbClr val="000000"/>
              </a:buClr>
              <a:buSzPct val="167000"/>
            </a:pPr>
            <a:r>
              <a:rPr lang="en-GB" smtClean="0">
                <a:latin typeface="Droid Sans"/>
                <a:ea typeface="Droid Sans"/>
                <a:cs typeface="Droid Sans"/>
                <a:sym typeface="Droid Sans"/>
              </a:rPr>
              <a:t>Started with constant values, moved on to parameter evolution with redshift.</a:t>
            </a:r>
          </a:p>
        </p:txBody>
      </p:sp>
      <p:sp>
        <p:nvSpPr>
          <p:cNvPr id="26627" name="Shape 32"/>
          <p:cNvSpPr>
            <a:spLocks noChangeArrowheads="1"/>
          </p:cNvSpPr>
          <p:nvPr/>
        </p:nvSpPr>
        <p:spPr bwMode="auto">
          <a:xfrm>
            <a:off x="457200" y="4038600"/>
            <a:ext cx="4516438" cy="20050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28" name="Shape 33"/>
          <p:cNvSpPr>
            <a:spLocks noGrp="1"/>
          </p:cNvSpPr>
          <p:nvPr>
            <p:ph type="body" idx="4294967295"/>
          </p:nvPr>
        </p:nvSpPr>
        <p:spPr>
          <a:xfrm>
            <a:off x="5094288" y="4289425"/>
            <a:ext cx="3933825" cy="2003425"/>
          </a:xfrm>
        </p:spPr>
        <p:txBody>
          <a:bodyPr lIns="91425" tIns="91425" rIns="91425" bIns="91425"/>
          <a:lstStyle/>
          <a:p>
            <a:pPr>
              <a:lnSpc>
                <a:spcPct val="150000"/>
              </a:lnSpc>
              <a:buFont typeface="Arial" charset="0"/>
              <a:buNone/>
            </a:pPr>
            <a:r>
              <a:rPr lang="en-GB" sz="2400" smtClean="0">
                <a:latin typeface="Droid Sans"/>
                <a:ea typeface="Droid Sans"/>
                <a:cs typeface="Droid Sans"/>
                <a:sym typeface="Droid Sans"/>
              </a:rPr>
              <a:t>Characteristic Magnitude</a:t>
            </a:r>
          </a:p>
          <a:p>
            <a:pPr>
              <a:lnSpc>
                <a:spcPct val="150000"/>
              </a:lnSpc>
              <a:buFont typeface="Arial" charset="0"/>
              <a:buNone/>
            </a:pPr>
            <a:r>
              <a:rPr lang="en-GB" sz="2400" smtClean="0">
                <a:latin typeface="Droid Sans"/>
                <a:ea typeface="Droid Sans"/>
                <a:cs typeface="Droid Sans"/>
                <a:sym typeface="Droid Sans"/>
              </a:rPr>
              <a:t>Faint End Slope Gradient</a:t>
            </a:r>
          </a:p>
          <a:p>
            <a:pPr>
              <a:lnSpc>
                <a:spcPct val="150000"/>
              </a:lnSpc>
              <a:buFont typeface="Arial" charset="0"/>
              <a:buNone/>
            </a:pPr>
            <a:r>
              <a:rPr lang="en-GB" sz="2400" smtClean="0">
                <a:latin typeface="Droid Sans"/>
                <a:ea typeface="Droid Sans"/>
                <a:cs typeface="Droid Sans"/>
                <a:sym typeface="Droid Sans"/>
              </a:rPr>
              <a:t>Normalisation Factor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3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GB" smtClean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alpha Evolution - Linear</a:t>
            </a:r>
          </a:p>
        </p:txBody>
      </p:sp>
      <p:sp>
        <p:nvSpPr>
          <p:cNvPr id="28674" name="Shape 39"/>
          <p:cNvSpPr>
            <a:spLocks noChangeArrowheads="1"/>
          </p:cNvSpPr>
          <p:nvPr/>
        </p:nvSpPr>
        <p:spPr bwMode="auto">
          <a:xfrm>
            <a:off x="1476375" y="1417638"/>
            <a:ext cx="6191250" cy="43434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5" name="Shape 40"/>
          <p:cNvSpPr>
            <a:spLocks noChangeArrowheads="1"/>
          </p:cNvSpPr>
          <p:nvPr/>
        </p:nvSpPr>
        <p:spPr bwMode="auto">
          <a:xfrm>
            <a:off x="2247900" y="6018213"/>
            <a:ext cx="4648200" cy="4857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956</Words>
  <Application>Microsoft Office PowerPoint</Application>
  <PresentationFormat>On-screen Show (4:3)</PresentationFormat>
  <Paragraphs>174</Paragraphs>
  <Slides>45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Extragalactic Astrophysics and Cosmology Group Study 2013</vt:lpstr>
      <vt:lpstr>Our Aims:</vt:lpstr>
      <vt:lpstr>How we have done this:</vt:lpstr>
      <vt:lpstr>PowerPoint Presentation</vt:lpstr>
      <vt:lpstr>Schechter Function</vt:lpstr>
      <vt:lpstr>Schechter Function</vt:lpstr>
      <vt:lpstr>Assumptions</vt:lpstr>
      <vt:lpstr>Parameters</vt:lpstr>
      <vt:lpstr>alpha Evolution - Linear</vt:lpstr>
      <vt:lpstr>alpha Evolution - Pivot</vt:lpstr>
      <vt:lpstr>phi* Evolution - Linear</vt:lpstr>
      <vt:lpstr>phi* Evolution - Exponential</vt:lpstr>
      <vt:lpstr>M* Evolution - Linear</vt:lpstr>
      <vt:lpstr>M* Evolution - Pivot</vt:lpstr>
      <vt:lpstr>The Programs</vt:lpstr>
      <vt:lpstr>Finding the Number of Galaxies</vt:lpstr>
      <vt:lpstr>Method</vt:lpstr>
      <vt:lpstr>Code</vt:lpstr>
      <vt:lpstr>Input System</vt:lpstr>
      <vt:lpstr>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Calculating Higher Limit of Redshift</vt:lpstr>
      <vt:lpstr>Critical Star Formation Rate Density</vt:lpstr>
      <vt:lpstr>PowerPoint Presentation</vt:lpstr>
      <vt:lpstr>Star Formation Rate Density</vt:lpstr>
      <vt:lpstr>Minimum Luminosity</vt:lpstr>
      <vt:lpstr>PowerPoint Presentation</vt:lpstr>
      <vt:lpstr>Lower redshift Limit of Reionization</vt:lpstr>
      <vt:lpstr>Lower redshift Limit of Reionization</vt:lpstr>
      <vt:lpstr>Cosmic Variance</vt:lpstr>
      <vt:lpstr>Including in the code</vt:lpstr>
      <vt:lpstr>PowerPoint Presentation</vt:lpstr>
      <vt:lpstr>Summary:</vt:lpstr>
      <vt:lpstr>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Extragalactic Astrophysics and Cosmology Group Study 2013</dc:title>
  <dc:creator>Bethany</dc:creator>
  <cp:lastModifiedBy>user</cp:lastModifiedBy>
  <cp:revision>57</cp:revision>
  <dcterms:created xsi:type="dcterms:W3CDTF">2013-02-17T20:05:55Z</dcterms:created>
  <dcterms:modified xsi:type="dcterms:W3CDTF">2013-03-12T13:27:37Z</dcterms:modified>
</cp:coreProperties>
</file>