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C92F-FE4E-454C-BB9E-EAB61BC638A7}" type="datetimeFigureOut">
              <a:rPr lang="en-GB" smtClean="0"/>
              <a:t>19/02/2013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7021E-233E-4AC5-BD84-ACA6D8851C5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Schechter Function Computation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/>
              <a:t>Main aims:</a:t>
            </a:r>
            <a:r>
              <a:rPr lang="en-GB" b="1" u="sng" dirty="0"/>
              <a:t> </a:t>
            </a:r>
            <a:r>
              <a:rPr lang="en-GB" dirty="0" smtClean="0"/>
              <a:t>To give the observing group appropriate inputs, and to compare results with other code. </a:t>
            </a:r>
          </a:p>
          <a:p>
            <a:endParaRPr lang="en-GB" dirty="0" smtClean="0"/>
          </a:p>
          <a:p>
            <a:r>
              <a:rPr lang="en-GB" b="1" u="sng" dirty="0" smtClean="0"/>
              <a:t>Results: </a:t>
            </a:r>
            <a:r>
              <a:rPr lang="en-GB" dirty="0" smtClean="0"/>
              <a:t>Appropriately shaped Schechter function graph upon output, and a number of galaxies outputted, within apparent magnitude range. </a:t>
            </a:r>
          </a:p>
          <a:p>
            <a:endParaRPr lang="en-GB" dirty="0"/>
          </a:p>
          <a:p>
            <a:endParaRPr lang="en-GB" dirty="0" smtClean="0"/>
          </a:p>
          <a:p>
            <a:pPr lvl="7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Aims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Attempt to match outputted number with observed data at a variety of </a:t>
            </a:r>
            <a:r>
              <a:rPr lang="en-GB" dirty="0" err="1" smtClean="0"/>
              <a:t>redshifts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 smtClean="0"/>
              <a:t> apparent magnitudes</a:t>
            </a:r>
          </a:p>
          <a:p>
            <a:r>
              <a:rPr lang="en-GB" dirty="0" smtClean="0"/>
              <a:t>Get program to output effectively</a:t>
            </a:r>
          </a:p>
          <a:p>
            <a:r>
              <a:rPr lang="en-GB" dirty="0" smtClean="0"/>
              <a:t>Calculate Ionizing </a:t>
            </a:r>
            <a:r>
              <a:rPr lang="en-GB" dirty="0"/>
              <a:t>photon rate </a:t>
            </a:r>
            <a:r>
              <a:rPr lang="en-GB" dirty="0" smtClean="0"/>
              <a:t>density from Schechter Function. </a:t>
            </a:r>
          </a:p>
          <a:p>
            <a:r>
              <a:rPr lang="en-GB" dirty="0" smtClean="0"/>
              <a:t>Integrate graphing </a:t>
            </a:r>
            <a:r>
              <a:rPr lang="en-GB" smtClean="0"/>
              <a:t>function with code. </a:t>
            </a:r>
            <a:endParaRPr lang="en-GB" dirty="0" smtClean="0"/>
          </a:p>
          <a:p>
            <a:r>
              <a:rPr lang="en-GB" dirty="0" smtClean="0"/>
              <a:t>Parameters evolving with </a:t>
            </a:r>
            <a:r>
              <a:rPr lang="en-GB" dirty="0" err="1" smtClean="0"/>
              <a:t>redshift</a:t>
            </a:r>
            <a:r>
              <a:rPr lang="en-GB" dirty="0" smtClean="0"/>
              <a:t>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Schechter Function Computation</vt:lpstr>
      <vt:lpstr>Future Aims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Schechter Function Computation</dc:title>
  <dc:creator>Owen</dc:creator>
  <cp:lastModifiedBy>Owen</cp:lastModifiedBy>
  <cp:revision>3</cp:revision>
  <dcterms:created xsi:type="dcterms:W3CDTF">2013-02-19T08:10:36Z</dcterms:created>
  <dcterms:modified xsi:type="dcterms:W3CDTF">2013-02-19T08:29:09Z</dcterms:modified>
</cp:coreProperties>
</file>