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66" autoAdjust="0"/>
  </p:normalViewPr>
  <p:slideViewPr>
    <p:cSldViewPr>
      <p:cViewPr varScale="1">
        <p:scale>
          <a:sx n="91" d="100"/>
          <a:sy n="91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F15F-14A0-4ECA-9812-F60DA6039DA6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0334-4091-454E-A938-CD5C1E339C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dH</a:t>
            </a:r>
            <a:r>
              <a:rPr lang="en-GB" dirty="0" smtClean="0"/>
              <a:t> (</a:t>
            </a:r>
            <a:r>
              <a:rPr lang="en-GB" dirty="0" err="1" smtClean="0"/>
              <a:t>hubble</a:t>
            </a:r>
            <a:r>
              <a:rPr lang="en-GB" dirty="0" smtClean="0"/>
              <a:t> distance)</a:t>
            </a:r>
            <a:r>
              <a:rPr lang="en-GB" baseline="0" dirty="0" smtClean="0"/>
              <a:t> radius of the visible universe. Luminosity distance is </a:t>
            </a:r>
            <a:r>
              <a:rPr lang="en-GB" baseline="0" dirty="0" err="1" smtClean="0"/>
              <a:t>redshifted</a:t>
            </a:r>
            <a:r>
              <a:rPr lang="en-GB" baseline="0" dirty="0" smtClean="0"/>
              <a:t>. Magnitude conversion is for AB system</a:t>
            </a:r>
            <a:r>
              <a:rPr lang="en-GB" baseline="0" dirty="0" smtClean="0"/>
              <a:t>. Get volume from </a:t>
            </a:r>
            <a:r>
              <a:rPr lang="en-GB" baseline="0" dirty="0" err="1" smtClean="0"/>
              <a:t>comoving</a:t>
            </a:r>
            <a:r>
              <a:rPr lang="en-GB" baseline="0" dirty="0" smtClean="0"/>
              <a:t> volume.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52A6-4CF1-4C7B-8728-5439255057FB}" type="datetimeFigureOut">
              <a:rPr lang="en-GB" smtClean="0"/>
              <a:pPr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0747-DF8F-4E2D-879D-256BDA3BDBE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73" t="51164" r="28291" b="15452"/>
          <a:stretch>
            <a:fillRect/>
          </a:stretch>
        </p:blipFill>
        <p:spPr bwMode="auto">
          <a:xfrm>
            <a:off x="323528" y="3933056"/>
            <a:ext cx="19900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9484" t="42917" r="5161" b="29493"/>
          <a:stretch>
            <a:fillRect/>
          </a:stretch>
        </p:blipFill>
        <p:spPr bwMode="auto">
          <a:xfrm>
            <a:off x="2483768" y="3933056"/>
            <a:ext cx="63367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335699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Luminosity Distance</a:t>
            </a:r>
            <a:endParaRPr lang="en-GB" sz="2400" dirty="0"/>
          </a:p>
        </p:txBody>
      </p:sp>
      <p:pic>
        <p:nvPicPr>
          <p:cNvPr id="1029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74" y="2132856"/>
            <a:ext cx="3235764" cy="8640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148478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Co-moving Distance</a:t>
            </a:r>
            <a:endParaRPr lang="en-GB" sz="2400" dirty="0"/>
          </a:p>
        </p:txBody>
      </p:sp>
      <p:pic>
        <p:nvPicPr>
          <p:cNvPr id="1031" name="Picture 7" descr=" M = m - 5 ((\log_{10}{D_L}) - 1)\!\,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949280"/>
            <a:ext cx="5040560" cy="4562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522920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Magnitude Conversion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76672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Cosmological Distances</a:t>
            </a:r>
            <a:endParaRPr lang="en-GB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en-GB" dirty="0" smtClean="0"/>
              <a:t>Schechter Function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4572000" cy="8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chech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3212976"/>
            <a:ext cx="6984776" cy="3492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Z=8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52292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McLure</a:t>
            </a:r>
            <a:r>
              <a:rPr lang="en-GB" dirty="0" smtClean="0"/>
              <a:t>, 2010)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980728"/>
            <a:ext cx="38212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04864"/>
            <a:ext cx="813210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Schechter Function</a:t>
            </a:r>
            <a:endParaRPr lang="en-GB" dirty="0"/>
          </a:p>
        </p:txBody>
      </p:sp>
      <p:pic>
        <p:nvPicPr>
          <p:cNvPr id="1026" name="Picture 2" descr="http://www.astro.virginia.edu/class/whittle/astr553/Topic04/t4eq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765880" cy="896647"/>
          </a:xfrm>
          <a:prstGeom prst="rect">
            <a:avLst/>
          </a:prstGeom>
          <a:noFill/>
        </p:spPr>
      </p:pic>
      <p:pic>
        <p:nvPicPr>
          <p:cNvPr id="1028" name="Picture 4" descr="http://www.astro.virginia.edu/class/whittle/astr553/Topic04/t4eq_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21088"/>
            <a:ext cx="7803733" cy="9959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15567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Number Density: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42900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Luminosity Density: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 Formation Rate</a:t>
            </a:r>
            <a:endParaRPr lang="en-GB" dirty="0"/>
          </a:p>
        </p:txBody>
      </p:sp>
      <p:pic>
        <p:nvPicPr>
          <p:cNvPr id="4" name="Picture 3" descr="SF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711952" cy="673421"/>
          </a:xfrm>
          <a:prstGeom prst="rect">
            <a:avLst/>
          </a:prstGeom>
        </p:spPr>
      </p:pic>
      <p:pic>
        <p:nvPicPr>
          <p:cNvPr id="6" name="Picture 5" descr="N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5" y="2250414"/>
            <a:ext cx="4040571" cy="1224136"/>
          </a:xfrm>
          <a:prstGeom prst="rect">
            <a:avLst/>
          </a:prstGeom>
        </p:spPr>
      </p:pic>
      <p:pic>
        <p:nvPicPr>
          <p:cNvPr id="7" name="Picture 6" descr="SF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74" y="3356992"/>
            <a:ext cx="5804617" cy="144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6349" y="2164214"/>
            <a:ext cx="22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Kennicutt</a:t>
            </a:r>
            <a:r>
              <a:rPr lang="en-GB" dirty="0" smtClean="0"/>
              <a:t> 1998)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5" y="4725144"/>
            <a:ext cx="7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assuming matter dominated epoch,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842"/>
            <a:ext cx="2009456" cy="65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9" y="5414543"/>
            <a:ext cx="2443283" cy="9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0" y="5414542"/>
            <a:ext cx="25336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69</Words>
  <Application>Microsoft Office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Schechter Function</vt:lpstr>
      <vt:lpstr>Schechter Function</vt:lpstr>
      <vt:lpstr>Star Formation Rate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Schechter Function</dc:title>
  <dc:creator>Jamie</dc:creator>
  <cp:lastModifiedBy>isclusteruser</cp:lastModifiedBy>
  <cp:revision>18</cp:revision>
  <dcterms:created xsi:type="dcterms:W3CDTF">2013-02-14T21:21:18Z</dcterms:created>
  <dcterms:modified xsi:type="dcterms:W3CDTF">2013-03-05T13:21:13Z</dcterms:modified>
</cp:coreProperties>
</file>