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erriweather Light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0" roundtripDataSignature="AMtx7mhZngbNoRECRNDLVRD9VRifVPF1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erriweatherLight-bold.fntdata"/><Relationship Id="rId12" Type="http://schemas.openxmlformats.org/officeDocument/2006/relationships/font" Target="fonts/Merriweather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Light-boldItalic.fntdata"/><Relationship Id="rId14" Type="http://schemas.openxmlformats.org/officeDocument/2006/relationships/font" Target="fonts/MerriweatherLight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f16643f6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f16643f6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ec1711d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ec1711d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ec1711df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ec1711df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ec1711df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ec1711df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ec1711df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ec1711df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jp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0f16643f64_0_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Josh Awozele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University of Roehampton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B.Eng Software Engineering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Final Year Project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348225" y="270325"/>
            <a:ext cx="8520600" cy="30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Enhancement of an electronic document management system in a healthcare environment</a:t>
            </a:r>
            <a:endParaRPr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ec1711df4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Scope solution</a:t>
            </a:r>
            <a:endParaRPr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5" name="Google Shape;65;g30ec1711df4_0_0"/>
          <p:cNvSpPr txBox="1"/>
          <p:nvPr>
            <p:ph idx="1" type="body"/>
          </p:nvPr>
        </p:nvSpPr>
        <p:spPr>
          <a:xfrm>
            <a:off x="311700" y="1152475"/>
            <a:ext cx="8520600" cy="3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While typical systems can allow </a:t>
            </a:r>
            <a:r>
              <a:rPr lang="en" sz="13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scheduling</a:t>
            </a:r>
            <a:r>
              <a:rPr lang="en" sz="13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appointments and receiving messages from healthcare professionals, certain users can use the system to manage their frequency in visits to the GP. The additional features can allows service-users to:</a:t>
            </a:r>
            <a:endParaRPr sz="13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Keep track on when they last visited the GP and if the next visit is a follow-up or a routine visit</a:t>
            </a:r>
            <a:endParaRPr sz="13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Manage their spend at pharmacies so they can understand how much they spend towards prescribed medicines</a:t>
            </a:r>
            <a:endParaRPr sz="13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Click and download features for proof of visit to a GP so that service-users can free-up operation times for other important activities</a:t>
            </a:r>
            <a:endParaRPr sz="13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erriweather"/>
              <a:buChar char="●"/>
            </a:pPr>
            <a:r>
              <a:rPr lang="en" sz="13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As a basic security feature: It would be ideal for service-users to know those with access to their own medical record</a:t>
            </a:r>
            <a:endParaRPr sz="13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ec1711df4_0_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Aims and objectives</a:t>
            </a:r>
            <a:endParaRPr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1" name="Google Shape;71;g30ec1711df4_0_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erriweather Light"/>
              <a:buChar char="●"/>
            </a:pPr>
            <a:r>
              <a:rPr lang="en" sz="13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To allow healthcare professionals to focus on service-user’s needs in place of spending complex amount of time on computer systems</a:t>
            </a:r>
            <a:endParaRPr sz="1300">
              <a:solidFill>
                <a:srgbClr val="FFFFFF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erriweather Light"/>
              <a:buChar char="●"/>
            </a:pPr>
            <a:r>
              <a:rPr lang="en" sz="13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To allow users to remotely have access to data they would usually require an appointment for</a:t>
            </a:r>
            <a:endParaRPr sz="1300">
              <a:solidFill>
                <a:srgbClr val="FFFFFF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erriweather Light"/>
              <a:buChar char="●"/>
            </a:pPr>
            <a:r>
              <a:rPr lang="en" sz="13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Monitoring the importance of their visit to ascertain how it betters the health of service-users</a:t>
            </a:r>
            <a:endParaRPr sz="1300">
              <a:solidFill>
                <a:srgbClr val="FFFFFF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erriweather Light"/>
              <a:buChar char="●"/>
            </a:pPr>
            <a:r>
              <a:rPr lang="en" sz="13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To create confidence that only required healthcare professionals can access confidential data related to the needs of service-users</a:t>
            </a:r>
            <a:endParaRPr sz="1300">
              <a:solidFill>
                <a:srgbClr val="FFFFFF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ec1711df4_0_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Technical resources</a:t>
            </a:r>
            <a:endParaRPr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7" name="Google Shape;77;g30ec1711df4_0_41"/>
          <p:cNvSpPr txBox="1"/>
          <p:nvPr>
            <p:ph idx="1" type="body"/>
          </p:nvPr>
        </p:nvSpPr>
        <p:spPr>
          <a:xfrm>
            <a:off x="282475" y="1041525"/>
            <a:ext cx="85206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 Light"/>
              <a:buChar char="●"/>
            </a:pPr>
            <a:r>
              <a:rPr lang="en" sz="13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Open source technologies for:</a:t>
            </a:r>
            <a:endParaRPr sz="13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	Database development (phpmyadmin)</a:t>
            </a:r>
            <a:endParaRPr sz="13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 Light"/>
              <a:buChar char="●"/>
            </a:pPr>
            <a:r>
              <a:rPr lang="en" sz="13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Front end development</a:t>
            </a:r>
            <a:endParaRPr sz="13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	Figma (prototype design)</a:t>
            </a:r>
            <a:endParaRPr sz="13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	PHP/Python for user interface</a:t>
            </a:r>
            <a:endParaRPr sz="13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 Light"/>
              <a:buChar char="●"/>
            </a:pPr>
            <a:r>
              <a:rPr lang="en" sz="13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Integrated Development Environment</a:t>
            </a:r>
            <a:endParaRPr sz="13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	Sublime/PyCharm</a:t>
            </a:r>
            <a:endParaRPr sz="13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 Light"/>
              <a:buChar char="●"/>
            </a:pPr>
            <a:r>
              <a:rPr lang="en" sz="13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Data visualisation/diagrams</a:t>
            </a:r>
            <a:endParaRPr sz="13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	draw.io</a:t>
            </a:r>
            <a:endParaRPr sz="13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 Light"/>
              <a:buChar char="●"/>
            </a:pPr>
            <a:r>
              <a:rPr lang="en" sz="13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Project library/repository</a:t>
            </a:r>
            <a:endParaRPr sz="13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		Local drive/MS SharePoint.</a:t>
            </a:r>
            <a:endParaRPr sz="13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78" name="Google Shape;78;g30ec1711df4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1625" y="813175"/>
            <a:ext cx="1322400" cy="6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30ec1711df4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1625" y="1505075"/>
            <a:ext cx="1322400" cy="52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30ec1711df4_0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1625" y="2082250"/>
            <a:ext cx="1293175" cy="52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30ec1711df4_0_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1625" y="2659425"/>
            <a:ext cx="129317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30ec1711df4_0_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21625" y="3283275"/>
            <a:ext cx="1293175" cy="8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30ec1711df4_0_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0850" y="4135275"/>
            <a:ext cx="1263950" cy="8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ec1711df4_0_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timeline</a:t>
            </a:r>
            <a:endParaRPr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9" name="Google Shape;89;g30ec1711df4_0_46"/>
          <p:cNvSpPr txBox="1"/>
          <p:nvPr>
            <p:ph idx="1" type="body"/>
          </p:nvPr>
        </p:nvSpPr>
        <p:spPr>
          <a:xfrm>
            <a:off x="271139" y="1143700"/>
            <a:ext cx="835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g30ec1711df4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75" y="1193070"/>
            <a:ext cx="8970350" cy="3581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