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4"/>
          <p:cNvSpPr/>
          <p:nvPr/>
        </p:nvSpPr>
        <p:spPr>
          <a:xfrm>
            <a:off x="-12240" y="-15840"/>
            <a:ext cx="9167760" cy="5174280"/>
          </a:xfrm>
          <a:prstGeom prst="rect">
            <a:avLst/>
          </a:prstGeom>
          <a:gradFill rotWithShape="0">
            <a:gsLst>
              <a:gs pos="0">
                <a:srgbClr val="284ea6"/>
              </a:gs>
              <a:gs pos="100000">
                <a:srgbClr val="161c45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0;p4"/>
          <p:cNvSpPr/>
          <p:nvPr/>
        </p:nvSpPr>
        <p:spPr>
          <a:xfrm>
            <a:off x="-12240" y="-15840"/>
            <a:ext cx="9167760" cy="5174280"/>
          </a:xfrm>
          <a:prstGeom prst="rect">
            <a:avLst/>
          </a:prstGeom>
          <a:solidFill>
            <a:srgbClr val="161c45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1;p4"/>
          <p:cNvSpPr/>
          <p:nvPr/>
        </p:nvSpPr>
        <p:spPr>
          <a:xfrm>
            <a:off x="6469560" y="4811400"/>
            <a:ext cx="26737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d8def0"/>
                </a:solidFill>
                <a:latin typeface="Verdana"/>
                <a:ea typeface="Verdana"/>
              </a:rPr>
              <a:t>© TetraMem 2023. All rights reserved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" name="Google Shape;12;p4"/>
          <p:cNvSpPr/>
          <p:nvPr/>
        </p:nvSpPr>
        <p:spPr>
          <a:xfrm>
            <a:off x="7471080" y="4635360"/>
            <a:ext cx="163188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3360" bIns="153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d8def0"/>
                </a:solidFill>
                <a:latin typeface="Verdana"/>
                <a:ea typeface="Verdana"/>
              </a:rPr>
              <a:t>TetraMem Confidential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" name="Google Shape;13;p4"/>
          <p:cNvSpPr/>
          <p:nvPr/>
        </p:nvSpPr>
        <p:spPr>
          <a:xfrm>
            <a:off x="37440" y="4673160"/>
            <a:ext cx="54792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9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4FA2635-1762-4C76-91D0-419ABFD67F10}" type="slidenum">
              <a:rPr b="0" lang="en" sz="1400" spc="-1" strike="noStrike">
                <a:solidFill>
                  <a:srgbClr val="d8def0"/>
                </a:solidFill>
                <a:latin typeface="Maven Pro"/>
                <a:ea typeface="Maven Pro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2024-01-03T13:36:43Z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(16:9)</vt:lpwstr>
  </property>
  <property fmtid="{D5CDD505-2E9C-101B-9397-08002B2CF9AE}" pid="4" name="Slides">
    <vt:i4>2</vt:i4>
  </property>
</Properties>
</file>