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5b7bd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5b7bd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5b7bda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5b7bda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5b7bda7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5b7bda7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karanpreet8221/viz/NBAAnalysis_16223090479000/Dashboard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744575"/>
            <a:ext cx="85206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PLAYER ANALYSIS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machine learning to analyze player decline in the NBA. This analysis will aim to provide insight on the following questions: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player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archetype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when will the athlete begin to experience a decline in performance?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player has begun to decline, will adjusting the athletes playstyle help avoid regression?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8225" y="1853850"/>
            <a:ext cx="832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overview and setting the hypothesis                                                                               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101" name="Google Shape;101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103" name="Google Shape;103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4" name="Google Shape;104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5" name="Google Shape;105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" name="Google Shape;106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Data Integration using PostgreSQL and ERD Diagram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437445" y="2709731"/>
            <a:ext cx="1943438" cy="1735654"/>
            <a:chOff x="6435810" y="2702596"/>
            <a:chExt cx="2721140" cy="1735654"/>
          </a:xfrm>
        </p:grpSpPr>
        <p:sp>
          <p:nvSpPr>
            <p:cNvPr id="109" name="Google Shape;109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5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11" name="Google Shape;111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2" name="Google Shape;11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Machine Learning Model - Clustering the data and using PCA model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5"/>
          <p:cNvGrpSpPr/>
          <p:nvPr/>
        </p:nvGrpSpPr>
        <p:grpSpPr>
          <a:xfrm>
            <a:off x="584655" y="2807225"/>
            <a:ext cx="2293416" cy="1037959"/>
            <a:chOff x="742400" y="2800065"/>
            <a:chExt cx="2148600" cy="1037959"/>
          </a:xfrm>
        </p:grpSpPr>
        <p:sp>
          <p:nvSpPr>
            <p:cNvPr id="117" name="Google Shape;117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742400" y="2800065"/>
              <a:ext cx="1416600" cy="1037959"/>
              <a:chOff x="742400" y="2800065"/>
              <a:chExt cx="1416600" cy="1037959"/>
            </a:xfrm>
          </p:grpSpPr>
          <p:sp>
            <p:nvSpPr>
              <p:cNvPr id="119" name="Google Shape;119;p15"/>
              <p:cNvSpPr txBox="1"/>
              <p:nvPr/>
            </p:nvSpPr>
            <p:spPr>
              <a:xfrm>
                <a:off x="742400" y="3302824"/>
                <a:ext cx="14166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" name="Google Shape;121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" name="Google Shape;122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3" name="Google Shape;123;p15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24" name="Google Shape;124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26" name="Google Shape;126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7" name="Google Shape;127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8" name="Google Shape;128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9" name="Google Shape;129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" name="Google Shape;130;p15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Data Collection and cleaning the data files - Data collected from Kaggle PLayer Data and NBA Python API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31" name="Google Shape;131;p15"/>
          <p:cNvCxnSpPr/>
          <p:nvPr/>
        </p:nvCxnSpPr>
        <p:spPr>
          <a:xfrm rot="10800000">
            <a:off x="8380753" y="2804702"/>
            <a:ext cx="0" cy="35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5"/>
          <p:cNvSpPr txBox="1"/>
          <p:nvPr/>
        </p:nvSpPr>
        <p:spPr>
          <a:xfrm>
            <a:off x="7791650" y="2226175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729450" y="2056675"/>
            <a:ext cx="76887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Tableau will be used for data visualization 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https://public.tableau.com/app/profile/karanpreet8221/viz/NBAAnalysis_16223090479000/Dashboard1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dashboard is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preliminary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the what the project will built into.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done based on specific period of time, the comparison will be more concrete in terms of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players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archetypes and VORP.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 archetypes of player’s VORP will be compared year over year.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Usually players have a dip in VORP in the initial years and then it starts to pick up. We are aiming to see those trends as well.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