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aleway" panose="020B0604020202020204" charset="0"/>
      <p:regular r:id="rId7"/>
      <p:bold r:id="rId8"/>
      <p:italic r:id="rId9"/>
      <p:boldItalic r:id="rId10"/>
    </p:embeddedFont>
    <p:embeddedFont>
      <p:font typeface="Roboto" panose="02000000000000000000" pitchFamily="2" charset="0"/>
      <p:regular r:id="rId11"/>
    </p:embeddedFont>
    <p:embeddedFont>
      <p:font typeface="La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7035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d5b7bd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d5b7bd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d5b7bda7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d5b7bda7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d5b7bda71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d5b7bda71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karanpreet8221/viz/NBAAnalysis_16223090479000/Dashboard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9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NBA PLAYER ANALYSIS</a:t>
            </a:r>
            <a:endParaRPr sz="36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Using machine learning to analyze player decline in the NBA. This analysis will aim to provide insight on the following questions: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Based on the player archetype, when will the athlete begin to experience a decline in performance?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Once the player has begun to decline, will adjusting the athletes playstyle help avoid regression?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38225" y="1853850"/>
            <a:ext cx="8323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Project overview and setting the hypothesis                                                                               </a:t>
            </a:r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>
            <a:off x="4513729" y="1864926"/>
            <a:ext cx="2480144" cy="1728853"/>
            <a:chOff x="4526679" y="1857800"/>
            <a:chExt cx="2480144" cy="1728853"/>
          </a:xfrm>
        </p:grpSpPr>
        <p:sp>
          <p:nvSpPr>
            <p:cNvPr id="101" name="Google Shape;101;p15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" name="Google Shape;102;p15"/>
            <p:cNvGrpSpPr/>
            <p:nvPr/>
          </p:nvGrpSpPr>
          <p:grpSpPr>
            <a:xfrm>
              <a:off x="4526679" y="1857800"/>
              <a:ext cx="2480144" cy="1728853"/>
              <a:chOff x="4526679" y="1857800"/>
              <a:chExt cx="2480144" cy="1728853"/>
            </a:xfrm>
          </p:grpSpPr>
          <p:grpSp>
            <p:nvGrpSpPr>
              <p:cNvPr id="103" name="Google Shape;103;p15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04" name="Google Shape;104;p15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05" name="Google Shape;105;p15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6" name="Google Shape;106;p15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12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7" name="Google Shape;107;p15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" sz="1100" b="1">
                    <a:latin typeface="Roboto"/>
                    <a:ea typeface="Roboto"/>
                    <a:cs typeface="Roboto"/>
                    <a:sym typeface="Roboto"/>
                  </a:rPr>
                  <a:t>Data Integration using PostgreSQL and ERD Diagram</a:t>
                </a:r>
                <a:endParaRPr sz="11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8" name="Google Shape;108;p15"/>
          <p:cNvGrpSpPr/>
          <p:nvPr/>
        </p:nvGrpSpPr>
        <p:grpSpPr>
          <a:xfrm>
            <a:off x="6437445" y="2709731"/>
            <a:ext cx="1943438" cy="1735654"/>
            <a:chOff x="6435810" y="2702596"/>
            <a:chExt cx="2721140" cy="1735654"/>
          </a:xfrm>
        </p:grpSpPr>
        <p:sp>
          <p:nvSpPr>
            <p:cNvPr id="109" name="Google Shape;109;p15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110;p15"/>
            <p:cNvGrpSpPr/>
            <p:nvPr/>
          </p:nvGrpSpPr>
          <p:grpSpPr>
            <a:xfrm>
              <a:off x="6435810" y="2702596"/>
              <a:ext cx="2494563" cy="1735654"/>
              <a:chOff x="6435810" y="2702596"/>
              <a:chExt cx="2494563" cy="1735654"/>
            </a:xfrm>
          </p:grpSpPr>
          <p:grpSp>
            <p:nvGrpSpPr>
              <p:cNvPr id="111" name="Google Shape;111;p15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12" name="Google Shape;112;p15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13" name="Google Shape;113;p15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4" name="Google Shape;114;p15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12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" name="Google Shape;115;p15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>
                    <a:latin typeface="Roboto"/>
                    <a:ea typeface="Roboto"/>
                    <a:cs typeface="Roboto"/>
                    <a:sym typeface="Roboto"/>
                  </a:rPr>
                  <a:t>Machine Learning Model - Clustering the data and using PCA model</a:t>
                </a:r>
                <a:endParaRPr sz="11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16" name="Google Shape;116;p15"/>
          <p:cNvGrpSpPr/>
          <p:nvPr/>
        </p:nvGrpSpPr>
        <p:grpSpPr>
          <a:xfrm>
            <a:off x="584655" y="2807225"/>
            <a:ext cx="2293416" cy="1037959"/>
            <a:chOff x="742400" y="2800065"/>
            <a:chExt cx="2148600" cy="1037959"/>
          </a:xfrm>
        </p:grpSpPr>
        <p:sp>
          <p:nvSpPr>
            <p:cNvPr id="117" name="Google Shape;117;p15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" name="Google Shape;118;p15"/>
            <p:cNvGrpSpPr/>
            <p:nvPr/>
          </p:nvGrpSpPr>
          <p:grpSpPr>
            <a:xfrm>
              <a:off x="742400" y="2800065"/>
              <a:ext cx="1416600" cy="1037959"/>
              <a:chOff x="742400" y="2800065"/>
              <a:chExt cx="1416600" cy="1037959"/>
            </a:xfrm>
          </p:grpSpPr>
          <p:sp>
            <p:nvSpPr>
              <p:cNvPr id="119" name="Google Shape;119;p15"/>
              <p:cNvSpPr txBox="1"/>
              <p:nvPr/>
            </p:nvSpPr>
            <p:spPr>
              <a:xfrm>
                <a:off x="742400" y="3302824"/>
                <a:ext cx="1416600" cy="53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11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20" name="Google Shape;120;p15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21" name="Google Shape;121;p15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22" name="Google Shape;122;p15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23" name="Google Shape;123;p15"/>
          <p:cNvGrpSpPr/>
          <p:nvPr/>
        </p:nvGrpSpPr>
        <p:grpSpPr>
          <a:xfrm>
            <a:off x="2512645" y="2709722"/>
            <a:ext cx="2501355" cy="1735654"/>
            <a:chOff x="2525595" y="2702596"/>
            <a:chExt cx="2501355" cy="1735654"/>
          </a:xfrm>
        </p:grpSpPr>
        <p:sp>
          <p:nvSpPr>
            <p:cNvPr id="124" name="Google Shape;124;p15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125;p15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126" name="Google Shape;126;p15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12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27" name="Google Shape;127;p15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28" name="Google Shape;128;p15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29" name="Google Shape;129;p15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0" name="Google Shape;130;p15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100" b="1">
                    <a:latin typeface="Roboto"/>
                    <a:ea typeface="Roboto"/>
                    <a:cs typeface="Roboto"/>
                    <a:sym typeface="Roboto"/>
                  </a:rPr>
                  <a:t>Data Collection and cleaning the data files - Data collected from Kaggle PLayer Data and NBA Python API</a:t>
                </a:r>
                <a:endParaRPr sz="11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131" name="Google Shape;131;p15"/>
          <p:cNvCxnSpPr/>
          <p:nvPr/>
        </p:nvCxnSpPr>
        <p:spPr>
          <a:xfrm rot="10800000">
            <a:off x="8380753" y="2804702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" name="Google Shape;132;p15"/>
          <p:cNvSpPr txBox="1"/>
          <p:nvPr/>
        </p:nvSpPr>
        <p:spPr>
          <a:xfrm>
            <a:off x="7791650" y="2226175"/>
            <a:ext cx="1120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11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729450" y="2056675"/>
            <a:ext cx="76887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Tableau will be used for data visualization -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https://public.tableau.com/app/profile/karanpreet8221/viz/NBAAnalysis_16223090479000/Dashboard1</a:t>
            </a:r>
            <a:endParaRPr b="1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dashboard is preliminary representation of the what the project will built into.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Once clustering is done based on specific period of time, the comparison will be more concrete in terms of players archetypes and VORP.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Similar archetypes of player’s VORP will be compared year over year.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Usually players have a dip in VORP in the initial years and then it starts to pick up. We are aiming to see those trends as well.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On-screen Show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Times New Roman</vt:lpstr>
      <vt:lpstr>Raleway</vt:lpstr>
      <vt:lpstr>Roboto</vt:lpstr>
      <vt:lpstr>Lato</vt:lpstr>
      <vt:lpstr>Streamline</vt:lpstr>
      <vt:lpstr>NBA PLAYER ANALYSIS</vt:lpstr>
      <vt:lpstr>Project Overview</vt:lpstr>
      <vt:lpstr>Storyboard</vt:lpstr>
      <vt:lpstr>Dashboard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PLAYER ANALYSIS</dc:title>
  <dc:creator>gagandeep singh</dc:creator>
  <cp:lastModifiedBy>gagandeep singh</cp:lastModifiedBy>
  <cp:revision>1</cp:revision>
  <dcterms:modified xsi:type="dcterms:W3CDTF">2021-05-29T17:46:38Z</dcterms:modified>
</cp:coreProperties>
</file>