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3" r:id="rId6"/>
    <p:sldId id="262" r:id="rId7"/>
    <p:sldId id="274" r:id="rId8"/>
    <p:sldId id="275" r:id="rId9"/>
    <p:sldId id="264" r:id="rId10"/>
    <p:sldId id="276" r:id="rId11"/>
    <p:sldId id="277" r:id="rId12"/>
    <p:sldId id="27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44342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ahmelling/player_declin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owardsdatascience.com/redefining-nba-player-classifications-using-clustering-36a348fa54a8" TargetMode="External"/><Relationship Id="rId4" Type="http://schemas.openxmlformats.org/officeDocument/2006/relationships/hyperlink" Target="https://www.baseballdatascience.com/machine-learning-to-predict-player-decline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d5b7bd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d5b7bd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d5b7bda7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d5b7bda7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e1a278800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e1a278800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e1a278800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e1a278800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631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1a278800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1a278800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-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Model 1: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https://github.com/micahmelling/player_decline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Article: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https://www.baseballdatascience.com/machine-learning-to-predict-player-decline/</a:t>
            </a:r>
            <a:endParaRPr sz="12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Model 2: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https://towardsdatascience.com/redefining-nba-player-classifications-using-clustering-36a348fa54a8</a:t>
            </a:r>
            <a:endParaRPr sz="12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d5b7bda71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d5b7bda71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1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yed.ali.akbar/viz/NBAAnalysis_16232021658490/VORPbyAgebyPlayer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7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NBA PLAYER ANALYSIS</a:t>
            </a:r>
            <a:endParaRPr sz="360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483450" y="1450475"/>
            <a:ext cx="6043200" cy="31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50" y="1450475"/>
            <a:ext cx="6043300" cy="31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6728175" y="3343950"/>
            <a:ext cx="21042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Submitted By-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Ali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Josh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Pierre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Karan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6D81-B1C4-470E-BC7C-4EDC967B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 Series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40EA2-4981-4867-A0D2-56CD69A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358" y="1630304"/>
            <a:ext cx="7505700" cy="2448000"/>
          </a:xfrm>
        </p:spPr>
        <p:txBody>
          <a:bodyPr/>
          <a:lstStyle/>
          <a:p>
            <a:r>
              <a:rPr lang="en-CA" dirty="0"/>
              <a:t>Looked at the VORP and Cluster for every two year period, </a:t>
            </a:r>
          </a:p>
          <a:p>
            <a:r>
              <a:rPr lang="en-CA" dirty="0"/>
              <a:t>Noted if there was an improvement or regression in VORP </a:t>
            </a:r>
          </a:p>
          <a:p>
            <a:r>
              <a:rPr lang="en-CA" dirty="0"/>
              <a:t>If there was Improvement or Regression we noted down if the play changed his Play type (Cluster)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ADD TIME SERIES IMAGE</a:t>
            </a:r>
          </a:p>
        </p:txBody>
      </p:sp>
    </p:spTree>
    <p:extLst>
      <p:ext uri="{BB962C8B-B14F-4D97-AF65-F5344CB8AC3E}">
        <p14:creationId xmlns:p14="http://schemas.microsoft.com/office/powerpoint/2010/main" val="236762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842729-56D6-4B83-99F3-B41491835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7" y="419160"/>
            <a:ext cx="4271652" cy="4597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DB8FAE-A704-4F9E-8F41-9AFAB7F7C595}"/>
              </a:ext>
            </a:extLst>
          </p:cNvPr>
          <p:cNvSpPr txBox="1"/>
          <p:nvPr/>
        </p:nvSpPr>
        <p:spPr>
          <a:xfrm>
            <a:off x="473886" y="233606"/>
            <a:ext cx="4271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Improvements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0FD97A-6197-4E10-A72C-9DB641E8C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143" y="419160"/>
            <a:ext cx="4185857" cy="4597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010796-14E6-404C-9CE5-2E8103AACFDD}"/>
              </a:ext>
            </a:extLst>
          </p:cNvPr>
          <p:cNvSpPr txBox="1"/>
          <p:nvPr/>
        </p:nvSpPr>
        <p:spPr>
          <a:xfrm>
            <a:off x="4932420" y="233606"/>
            <a:ext cx="3170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12109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FDC6-C8BC-4D38-9314-D2D9CE80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845600"/>
            <a:ext cx="3485872" cy="954600"/>
          </a:xfrm>
        </p:spPr>
        <p:txBody>
          <a:bodyPr>
            <a:normAutofit fontScale="90000"/>
          </a:bodyPr>
          <a:lstStyle/>
          <a:p>
            <a:r>
              <a:rPr lang="en-CA" dirty="0"/>
              <a:t>Improvement Vs Total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F84A-039B-49D8-A315-D0C235FD7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990725"/>
            <a:ext cx="3485872" cy="2448000"/>
          </a:xfrm>
        </p:spPr>
        <p:txBody>
          <a:bodyPr/>
          <a:lstStyle/>
          <a:p>
            <a:r>
              <a:rPr lang="en-CA" dirty="0"/>
              <a:t>Comparing the number of improvements to the total number of changes (Improvements + Regression)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336D7-E1CC-4941-ACD5-DFB7327C2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866" y="333722"/>
            <a:ext cx="4327131" cy="432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819150" y="1557825"/>
            <a:ext cx="7505700" cy="28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Using machine learning to analyze player preformance in the NBA. This analysis will aim to provide insight on the following questions:</a:t>
            </a:r>
            <a:endParaRPr sz="1600" dirty="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Times New Roman"/>
              <a:buAutoNum type="arabicPeriod"/>
            </a:pPr>
            <a:r>
              <a:rPr lang="en-US" sz="1600" dirty="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Determining the new player </a:t>
            </a:r>
            <a:r>
              <a:rPr lang="en-US" sz="1600" dirty="0" err="1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archytpe</a:t>
            </a:r>
            <a:r>
              <a:rPr lang="en-US" sz="1600" dirty="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the modern day position list.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Times New Roman"/>
              <a:buAutoNum type="arabicPeriod"/>
            </a:pPr>
            <a:r>
              <a:rPr lang="en-US" sz="1600" dirty="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Will adjusting the athletes playstyle help improve performance.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STORYBOARD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138225" y="1571250"/>
            <a:ext cx="8711700" cy="31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</a:t>
            </a:r>
            <a:r>
              <a:rPr lang="en" sz="15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oject overview and setting the hypothesis</a:t>
            </a:r>
            <a:r>
              <a:rPr lang="en" sz="15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en" sz="1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</a:t>
            </a:r>
            <a:endParaRPr/>
          </a:p>
        </p:txBody>
      </p:sp>
      <p:grpSp>
        <p:nvGrpSpPr>
          <p:cNvPr id="144" name="Google Shape;144;p15"/>
          <p:cNvGrpSpPr/>
          <p:nvPr/>
        </p:nvGrpSpPr>
        <p:grpSpPr>
          <a:xfrm>
            <a:off x="4513759" y="1624900"/>
            <a:ext cx="2480141" cy="1968634"/>
            <a:chOff x="4526679" y="1857810"/>
            <a:chExt cx="2480141" cy="1728843"/>
          </a:xfrm>
        </p:grpSpPr>
        <p:sp>
          <p:nvSpPr>
            <p:cNvPr id="145" name="Google Shape;145;p15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15"/>
            <p:cNvGrpSpPr/>
            <p:nvPr/>
          </p:nvGrpSpPr>
          <p:grpSpPr>
            <a:xfrm>
              <a:off x="4526679" y="1857810"/>
              <a:ext cx="2480141" cy="1728843"/>
              <a:chOff x="4526679" y="1857810"/>
              <a:chExt cx="2480141" cy="1728843"/>
            </a:xfrm>
          </p:grpSpPr>
          <p:grpSp>
            <p:nvGrpSpPr>
              <p:cNvPr id="147" name="Google Shape;147;p15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48" name="Google Shape;148;p15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49" name="Google Shape;149;p15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0" name="Google Shape;150;p15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12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1" name="Google Shape;151;p15"/>
              <p:cNvSpPr txBox="1"/>
              <p:nvPr/>
            </p:nvSpPr>
            <p:spPr>
              <a:xfrm>
                <a:off x="4584920" y="1857810"/>
                <a:ext cx="2421900" cy="83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" sz="15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 Integration using PostgreSQL and ERD Diagram</a:t>
                </a:r>
                <a:endParaRPr sz="1500" b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52" name="Google Shape;152;p15"/>
          <p:cNvGrpSpPr/>
          <p:nvPr/>
        </p:nvGrpSpPr>
        <p:grpSpPr>
          <a:xfrm>
            <a:off x="6437320" y="2656006"/>
            <a:ext cx="1943438" cy="1735644"/>
            <a:chOff x="6435810" y="2702596"/>
            <a:chExt cx="2721140" cy="1735644"/>
          </a:xfrm>
        </p:grpSpPr>
        <p:sp>
          <p:nvSpPr>
            <p:cNvPr id="153" name="Google Shape;153;p15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" name="Google Shape;154;p15"/>
            <p:cNvGrpSpPr/>
            <p:nvPr/>
          </p:nvGrpSpPr>
          <p:grpSpPr>
            <a:xfrm>
              <a:off x="6435810" y="2702596"/>
              <a:ext cx="2494505" cy="1735644"/>
              <a:chOff x="6435810" y="2702596"/>
              <a:chExt cx="2494505" cy="1735644"/>
            </a:xfrm>
          </p:grpSpPr>
          <p:grpSp>
            <p:nvGrpSpPr>
              <p:cNvPr id="155" name="Google Shape;155;p15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56" name="Google Shape;156;p15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57" name="Google Shape;157;p15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8" name="Google Shape;158;p15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12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9" name="Google Shape;159;p15"/>
              <p:cNvSpPr txBox="1"/>
              <p:nvPr/>
            </p:nvSpPr>
            <p:spPr>
              <a:xfrm>
                <a:off x="6435815" y="3494441"/>
                <a:ext cx="24945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Machine Learning Model - Clustering the data using PCA model</a:t>
                </a:r>
                <a:endParaRPr sz="1500" b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60" name="Google Shape;160;p15"/>
          <p:cNvGrpSpPr/>
          <p:nvPr/>
        </p:nvGrpSpPr>
        <p:grpSpPr>
          <a:xfrm>
            <a:off x="584655" y="2740075"/>
            <a:ext cx="2293416" cy="1037959"/>
            <a:chOff x="742400" y="2800065"/>
            <a:chExt cx="2148600" cy="1037959"/>
          </a:xfrm>
        </p:grpSpPr>
        <p:sp>
          <p:nvSpPr>
            <p:cNvPr id="161" name="Google Shape;161;p15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" name="Google Shape;162;p15"/>
            <p:cNvGrpSpPr/>
            <p:nvPr/>
          </p:nvGrpSpPr>
          <p:grpSpPr>
            <a:xfrm>
              <a:off x="742400" y="2800065"/>
              <a:ext cx="1416600" cy="1037959"/>
              <a:chOff x="742400" y="2800065"/>
              <a:chExt cx="1416600" cy="1037959"/>
            </a:xfrm>
          </p:grpSpPr>
          <p:sp>
            <p:nvSpPr>
              <p:cNvPr id="163" name="Google Shape;163;p15"/>
              <p:cNvSpPr txBox="1"/>
              <p:nvPr/>
            </p:nvSpPr>
            <p:spPr>
              <a:xfrm>
                <a:off x="742400" y="3302824"/>
                <a:ext cx="1416600" cy="53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11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64" name="Google Shape;164;p15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65" name="Google Shape;165;p15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66" name="Google Shape;166;p15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7" name="Google Shape;167;p15"/>
          <p:cNvGrpSpPr/>
          <p:nvPr/>
        </p:nvGrpSpPr>
        <p:grpSpPr>
          <a:xfrm>
            <a:off x="2485795" y="2655997"/>
            <a:ext cx="2501455" cy="1735653"/>
            <a:chOff x="2525595" y="2702596"/>
            <a:chExt cx="2501455" cy="1735653"/>
          </a:xfrm>
        </p:grpSpPr>
        <p:sp>
          <p:nvSpPr>
            <p:cNvPr id="168" name="Google Shape;168;p15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" name="Google Shape;169;p15"/>
            <p:cNvGrpSpPr/>
            <p:nvPr/>
          </p:nvGrpSpPr>
          <p:grpSpPr>
            <a:xfrm>
              <a:off x="2525595" y="2702596"/>
              <a:ext cx="2501455" cy="1735653"/>
              <a:chOff x="2525595" y="2702596"/>
              <a:chExt cx="2501455" cy="1735653"/>
            </a:xfrm>
          </p:grpSpPr>
          <p:sp>
            <p:nvSpPr>
              <p:cNvPr id="170" name="Google Shape;170;p15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12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71" name="Google Shape;171;p15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72" name="Google Shape;172;p15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73" name="Google Shape;173;p15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4" name="Google Shape;174;p15"/>
              <p:cNvSpPr txBox="1"/>
              <p:nvPr/>
            </p:nvSpPr>
            <p:spPr>
              <a:xfrm>
                <a:off x="2604850" y="3494449"/>
                <a:ext cx="24222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5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 Collection and cleaning the data files </a:t>
                </a:r>
                <a:endParaRPr sz="1500" b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cxnSp>
        <p:nvCxnSpPr>
          <p:cNvPr id="175" name="Google Shape;175;p15"/>
          <p:cNvCxnSpPr/>
          <p:nvPr/>
        </p:nvCxnSpPr>
        <p:spPr>
          <a:xfrm rot="10800000">
            <a:off x="8380753" y="2804702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15"/>
          <p:cNvSpPr txBox="1"/>
          <p:nvPr/>
        </p:nvSpPr>
        <p:spPr>
          <a:xfrm>
            <a:off x="7625577" y="1922180"/>
            <a:ext cx="12708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 b="1" dirty="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500" b="1" dirty="0">
                <a:latin typeface="Times New Roman"/>
                <a:ea typeface="Times New Roman"/>
                <a:cs typeface="Times New Roman"/>
                <a:sym typeface="Times New Roman"/>
              </a:rPr>
              <a:t>nd Time Series Model</a:t>
            </a:r>
            <a:endParaRPr sz="15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819150" y="537175"/>
            <a:ext cx="75057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 dirty="0">
                <a:latin typeface="Times New Roman"/>
                <a:ea typeface="Times New Roman"/>
                <a:cs typeface="Times New Roman"/>
                <a:sym typeface="Times New Roman"/>
              </a:rPr>
              <a:t>ETL</a:t>
            </a:r>
            <a:endParaRPr sz="2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6"/>
          <p:cNvSpPr txBox="1">
            <a:spLocks noGrp="1"/>
          </p:cNvSpPr>
          <p:nvPr>
            <p:ph type="body" idx="1"/>
          </p:nvPr>
        </p:nvSpPr>
        <p:spPr>
          <a:xfrm>
            <a:off x="349175" y="1248950"/>
            <a:ext cx="8313000" cy="33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Times New Roman"/>
              <a:buChar char="●"/>
            </a:pPr>
            <a:r>
              <a:rPr lang="en" sz="1500" dirty="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Kaggle data set (Season Stats, Player Data) 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Times New Roman"/>
              <a:buChar char="●"/>
            </a:pPr>
            <a:r>
              <a:rPr lang="en" sz="1500" dirty="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Removed unwanted columns (e.g. Teams and Games Started)</a:t>
            </a:r>
            <a:endParaRPr sz="1500" dirty="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Times New Roman"/>
              <a:buChar char="●"/>
            </a:pPr>
            <a:r>
              <a:rPr lang="en-CA" sz="1500" dirty="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Filtered data to the appropriate time period (2003-2017)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Times New Roman"/>
              <a:buChar char="●"/>
            </a:pPr>
            <a:r>
              <a:rPr lang="en-CA" sz="1500" dirty="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Merged datasets together and filtered out the duplicates</a:t>
            </a:r>
            <a:endParaRPr sz="1500" dirty="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DD91B1-E466-4D02-8AED-6F82D829F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75" y="2571750"/>
            <a:ext cx="8416485" cy="15007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819150" y="537175"/>
            <a:ext cx="75057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 dirty="0">
                <a:latin typeface="Times New Roman"/>
                <a:ea typeface="Times New Roman"/>
                <a:cs typeface="Times New Roman"/>
                <a:sym typeface="Times New Roman"/>
              </a:rPr>
              <a:t>Database </a:t>
            </a:r>
            <a:r>
              <a:rPr lang="en-CA" sz="2900" dirty="0">
                <a:latin typeface="Times New Roman"/>
                <a:ea typeface="Times New Roman"/>
                <a:cs typeface="Times New Roman"/>
                <a:sym typeface="Times New Roman"/>
              </a:rPr>
              <a:t>Integration</a:t>
            </a:r>
            <a:endParaRPr sz="2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6"/>
          <p:cNvSpPr txBox="1">
            <a:spLocks noGrp="1"/>
          </p:cNvSpPr>
          <p:nvPr>
            <p:ph type="body" idx="1"/>
          </p:nvPr>
        </p:nvSpPr>
        <p:spPr>
          <a:xfrm>
            <a:off x="349175" y="1248950"/>
            <a:ext cx="8313000" cy="33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Times New Roman"/>
              <a:buChar char="●"/>
            </a:pPr>
            <a:r>
              <a:rPr lang="en" sz="1500" dirty="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cs typeface="Times New Roman"/>
                <a:sym typeface="Times New Roman"/>
              </a:rPr>
              <a:t>Created Database using SQLite and SQLAlchemy 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Times New Roman"/>
              <a:buChar char="●"/>
            </a:pPr>
            <a:r>
              <a:rPr lang="en" sz="1500" dirty="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cs typeface="Times New Roman"/>
                <a:sym typeface="Times New Roman"/>
              </a:rPr>
              <a:t>Imported 3 tables into the database</a:t>
            </a:r>
          </a:p>
          <a:p>
            <a:pPr lvl="1" indent="-323850">
              <a:buClr>
                <a:srgbClr val="24292E"/>
              </a:buClr>
              <a:buSzPts val="1500"/>
              <a:buFont typeface="Times New Roman"/>
              <a:buChar char="●"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cs typeface="Times New Roman"/>
                <a:sym typeface="Times New Roman"/>
              </a:rPr>
              <a:t>Finialized Data</a:t>
            </a:r>
          </a:p>
          <a:p>
            <a:pPr lvl="1" indent="-323850">
              <a:buClr>
                <a:srgbClr val="24292E"/>
              </a:buClr>
              <a:buSzPts val="1500"/>
              <a:buFont typeface="Times New Roman"/>
              <a:buChar char="●"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cs typeface="Times New Roman"/>
                <a:sym typeface="Times New Roman"/>
              </a:rPr>
              <a:t>Clustered Data</a:t>
            </a:r>
          </a:p>
          <a:p>
            <a:pPr lvl="1" indent="-323850">
              <a:buClr>
                <a:srgbClr val="24292E"/>
              </a:buClr>
              <a:buSzPts val="1500"/>
              <a:buFont typeface="Times New Roman"/>
              <a:buChar char="●"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cs typeface="Times New Roman"/>
                <a:sym typeface="Times New Roman"/>
              </a:rPr>
              <a:t>For Vis Data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B2BB41-12D2-41D2-BD1D-0A6AEBC5D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740" y="1802102"/>
            <a:ext cx="4785582" cy="269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8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>
            <a:spLocks noGrp="1"/>
          </p:cNvSpPr>
          <p:nvPr>
            <p:ph type="title"/>
          </p:nvPr>
        </p:nvSpPr>
        <p:spPr>
          <a:xfrm>
            <a:off x="819150" y="564050"/>
            <a:ext cx="75057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19"/>
          <p:cNvSpPr txBox="1">
            <a:spLocks noGrp="1"/>
          </p:cNvSpPr>
          <p:nvPr>
            <p:ph type="body" idx="1"/>
          </p:nvPr>
        </p:nvSpPr>
        <p:spPr>
          <a:xfrm>
            <a:off x="255150" y="1141550"/>
            <a:ext cx="86490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" sz="1600" b="1" dirty="0">
                <a:latin typeface="Times New Roman"/>
                <a:ea typeface="Times New Roman"/>
                <a:cs typeface="Times New Roman"/>
                <a:sym typeface="Times New Roman"/>
              </a:rPr>
              <a:t>Primary Objective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5613" algn="l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Times New Roman"/>
              <a:buChar char="●"/>
            </a:pPr>
            <a:r>
              <a:rPr lang="en" sz="1500" dirty="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Using unsupevised machine learning to create the PCA model and cluster player based on archetype</a:t>
            </a:r>
          </a:p>
          <a:p>
            <a:pPr indent="-325613">
              <a:spcBef>
                <a:spcPts val="1200"/>
              </a:spcBef>
              <a:buClr>
                <a:srgbClr val="24292E"/>
              </a:buClr>
              <a:buSzPct val="100000"/>
              <a:buFont typeface="Times New Roman"/>
              <a:buChar char="●"/>
            </a:pPr>
            <a:r>
              <a:rPr lang="en" sz="1500" dirty="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By claculating the variances we determined that opitimal components for the PCA was 10</a:t>
            </a:r>
          </a:p>
          <a:p>
            <a:pPr indent="-325613">
              <a:spcBef>
                <a:spcPts val="1200"/>
              </a:spcBef>
              <a:buClr>
                <a:srgbClr val="24292E"/>
              </a:buClr>
              <a:buSzPct val="100000"/>
              <a:buFont typeface="Times New Roman"/>
              <a:buChar char="●"/>
            </a:pPr>
            <a:r>
              <a:rPr lang="en" sz="1500" dirty="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Using K-Means we concluded to using 9 clusters based on the PCA</a:t>
            </a:r>
          </a:p>
          <a:p>
            <a:pPr indent="-325613">
              <a:spcBef>
                <a:spcPts val="1200"/>
              </a:spcBef>
              <a:buClr>
                <a:srgbClr val="24292E"/>
              </a:buClr>
              <a:buSzPct val="100000"/>
              <a:buFont typeface="Times New Roman"/>
              <a:buChar char="●"/>
            </a:pPr>
            <a:r>
              <a:rPr lang="en" sz="1500" dirty="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After clustering the dataset, we found cluster type to determin play styles </a:t>
            </a:r>
          </a:p>
          <a:p>
            <a:pPr marL="131587" indent="0">
              <a:spcBef>
                <a:spcPts val="1200"/>
              </a:spcBef>
              <a:buClr>
                <a:srgbClr val="24292E"/>
              </a:buClr>
              <a:buSzPct val="100000"/>
              <a:buNone/>
            </a:pPr>
            <a:endParaRPr lang="en-US" sz="1400" dirty="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36537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5"/>
              <a:buFont typeface="Arial"/>
              <a:buChar char="●"/>
            </a:pPr>
            <a:endParaRPr sz="2567" b="1" dirty="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45" dirty="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45" dirty="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45" dirty="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EB3C-064B-4FA8-915D-3CACAEF7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clusters Based on VORP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34E5C-3F34-4348-9385-9A94D32E0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43" y="2263173"/>
            <a:ext cx="6968332" cy="19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8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B3C0-718C-4D79-BC3F-EB9FDB7F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Results for Cluster Components 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CD255BA-A67E-4FB2-AD73-415931EA5C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958896"/>
              </p:ext>
            </p:extLst>
          </p:nvPr>
        </p:nvGraphicFramePr>
        <p:xfrm>
          <a:off x="1439943" y="2049369"/>
          <a:ext cx="215265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152663" imgH="1914423" progId="Excel.Sheet.12">
                  <p:embed/>
                </p:oleObj>
              </mc:Choice>
              <mc:Fallback>
                <p:oleObj name="Worksheet" r:id="rId2" imgW="2152663" imgH="1914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39943" y="2049369"/>
                        <a:ext cx="2152650" cy="191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8FF257C-3604-43C6-8E84-6F3CB67C7C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880128"/>
              </p:ext>
            </p:extLst>
          </p:nvPr>
        </p:nvGraphicFramePr>
        <p:xfrm>
          <a:off x="4708690" y="2052550"/>
          <a:ext cx="2152650" cy="1762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2152663" imgH="1723991" progId="Excel.Sheet.12">
                  <p:embed/>
                </p:oleObj>
              </mc:Choice>
              <mc:Fallback>
                <p:oleObj name="Worksheet" r:id="rId4" imgW="2152663" imgH="17239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08690" y="2052550"/>
                        <a:ext cx="2152650" cy="1762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3400B35-28B8-45F2-AB2A-DD8D752B128D}"/>
              </a:ext>
            </a:extLst>
          </p:cNvPr>
          <p:cNvSpPr txBox="1"/>
          <p:nvPr/>
        </p:nvSpPr>
        <p:spPr>
          <a:xfrm>
            <a:off x="1439943" y="1741150"/>
            <a:ext cx="2302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PCA Playing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7AF32F-7EAE-4951-A351-41F954ED34E6}"/>
              </a:ext>
            </a:extLst>
          </p:cNvPr>
          <p:cNvSpPr txBox="1"/>
          <p:nvPr/>
        </p:nvSpPr>
        <p:spPr>
          <a:xfrm>
            <a:off x="4708690" y="1741591"/>
            <a:ext cx="2302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Cluster Player Types</a:t>
            </a:r>
          </a:p>
        </p:txBody>
      </p:sp>
    </p:spTree>
    <p:extLst>
      <p:ext uri="{BB962C8B-B14F-4D97-AF65-F5344CB8AC3E}">
        <p14:creationId xmlns:p14="http://schemas.microsoft.com/office/powerpoint/2010/main" val="27095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1"/>
          <p:cNvSpPr txBox="1">
            <a:spLocks noGrp="1"/>
          </p:cNvSpPr>
          <p:nvPr>
            <p:ph type="body" idx="1"/>
          </p:nvPr>
        </p:nvSpPr>
        <p:spPr>
          <a:xfrm>
            <a:off x="729450" y="1586300"/>
            <a:ext cx="7688700" cy="31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Tableau will be used for data visualization -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 b="1" u="sng" dirty="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https://public.tableau.com/app/profile/syed.ali.akbar/viz/NBAAnalysis_16232021658490/VORPbyAgebyPlayers</a:t>
            </a:r>
            <a:endParaRPr lang="en-CA" b="1" u="sng" dirty="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Charts are</a:t>
            </a:r>
          </a:p>
          <a:p>
            <a:pPr lvl="1" indent="-304800">
              <a:spcBef>
                <a:spcPts val="1200"/>
              </a:spcBef>
              <a:buClr>
                <a:srgbClr val="202124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VORP By Year </a:t>
            </a:r>
          </a:p>
          <a:p>
            <a:pPr lvl="1" indent="-304800">
              <a:spcBef>
                <a:spcPts val="1200"/>
              </a:spcBef>
              <a:buClr>
                <a:srgbClr val="202124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VOPR By Player</a:t>
            </a:r>
          </a:p>
          <a:p>
            <a:pPr lvl="1" indent="-304800">
              <a:spcBef>
                <a:spcPts val="1200"/>
              </a:spcBef>
              <a:buClr>
                <a:srgbClr val="202124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VORP By 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385</Words>
  <Application>Microsoft Office PowerPoint</Application>
  <PresentationFormat>On-screen Show (16:9)</PresentationFormat>
  <Paragraphs>67</Paragraphs>
  <Slides>12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Arial</vt:lpstr>
      <vt:lpstr>Times New Roman</vt:lpstr>
      <vt:lpstr>Roboto</vt:lpstr>
      <vt:lpstr>Nunito</vt:lpstr>
      <vt:lpstr>Shift</vt:lpstr>
      <vt:lpstr>Microsoft Excel Worksheet</vt:lpstr>
      <vt:lpstr>NBA PLAYER ANALYSIS</vt:lpstr>
      <vt:lpstr>PROJECT OVERVIEW</vt:lpstr>
      <vt:lpstr>STORYBOARD</vt:lpstr>
      <vt:lpstr>ETL</vt:lpstr>
      <vt:lpstr>Database Integration</vt:lpstr>
      <vt:lpstr>MACHINE LEARNING</vt:lpstr>
      <vt:lpstr>Visualize clusters Based on VORP</vt:lpstr>
      <vt:lpstr>Final Results for Cluster Components </vt:lpstr>
      <vt:lpstr>DATA VISUALIZATION</vt:lpstr>
      <vt:lpstr>Time Series</vt:lpstr>
      <vt:lpstr>PowerPoint Presentation</vt:lpstr>
      <vt:lpstr>Improvement Vs Total 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PLAYER ANALYSIS</dc:title>
  <dc:creator>gagandeep singh</dc:creator>
  <cp:lastModifiedBy>Ali Akbar</cp:lastModifiedBy>
  <cp:revision>10</cp:revision>
  <dcterms:modified xsi:type="dcterms:W3CDTF">2021-06-09T01:55:19Z</dcterms:modified>
</cp:coreProperties>
</file>