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70" r:id="rId11"/>
    <p:sldId id="271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AD1D93-9BE8-4B57-840A-5B351C9B5D07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CB7D1A-FDB2-4FA3-9662-26391895F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dis.ifas.ufl.edu/ae437" TargetMode="External"/><Relationship Id="rId3" Type="http://schemas.openxmlformats.org/officeDocument/2006/relationships/hyperlink" Target="https://emersonveenstra.net/mongodb-raspberry-pi/" TargetMode="External"/><Relationship Id="rId7" Type="http://schemas.openxmlformats.org/officeDocument/2006/relationships/hyperlink" Target="https://github.com/Miceuz/PlantWateringAlarm/tree/release/sensor" TargetMode="External"/><Relationship Id="rId2" Type="http://schemas.openxmlformats.org/officeDocument/2006/relationships/hyperlink" Target="https://github.com/joshbaird/MoistureSensingSprink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sperWallace/chirp-graphite" TargetMode="External"/><Relationship Id="rId5" Type="http://schemas.openxmlformats.org/officeDocument/2006/relationships/hyperlink" Target="http://cwbuecheler.com/web/tutorials/2014/restful-web-app-node-express-mongodb/" TargetMode="External"/><Relationship Id="rId4" Type="http://schemas.openxmlformats.org/officeDocument/2006/relationships/hyperlink" Target="http://cwbuecheler.com/web/tutorials/2013/node-express-mong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400800" cy="1894362"/>
          </a:xfrm>
        </p:spPr>
        <p:txBody>
          <a:bodyPr/>
          <a:lstStyle/>
          <a:p>
            <a:r>
              <a:rPr lang="en-US" dirty="0" smtClean="0"/>
              <a:t>Need Based Sprinkler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MSCS CE CSULB Spring 2015</a:t>
            </a:r>
          </a:p>
          <a:p>
            <a:r>
              <a:rPr lang="en-US" dirty="0" smtClean="0"/>
              <a:t>Joshua Baird</a:t>
            </a:r>
          </a:p>
          <a:p>
            <a:r>
              <a:rPr lang="en-US" dirty="0" smtClean="0"/>
              <a:t>Advisor: John </a:t>
            </a:r>
            <a:r>
              <a:rPr lang="en-US" dirty="0" err="1" smtClean="0"/>
              <a:t>Tramel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Picture 3" descr="Mac:Users:josh:Desktop:JoshBairdGit:MoistureSensingSprinkler:Design:UI_images:01_main_pag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8635" r="3261" b="4158"/>
          <a:stretch/>
        </p:blipFill>
        <p:spPr bwMode="auto">
          <a:xfrm>
            <a:off x="1295400" y="2090616"/>
            <a:ext cx="6781800" cy="4538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UI -Helpers</a:t>
            </a:r>
            <a:endParaRPr lang="en-US" dirty="0"/>
          </a:p>
        </p:txBody>
      </p:sp>
      <p:pic>
        <p:nvPicPr>
          <p:cNvPr id="5" name="Picture 4" descr="Mac:Users:josh:Desktop:JoshBairdGit:MoistureSensingSprinkler:Design:UI_images:06a_temp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828507" cy="274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 descr="Mac:Users:josh:Desktop:JoshBairdGit:MoistureSensingSprinkler:Design:UI_images:03_dat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7763"/>
          <a:stretch/>
        </p:blipFill>
        <p:spPr bwMode="auto">
          <a:xfrm>
            <a:off x="3810000" y="533400"/>
            <a:ext cx="4800600" cy="31686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7" name="Picture 6" descr="Mac:Users:josh:Desktop:JoshBairdGit:MoistureSensingSprinkler:Design:UI_images:04_time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8299"/>
          <a:stretch/>
        </p:blipFill>
        <p:spPr bwMode="auto">
          <a:xfrm>
            <a:off x="3505199" y="3657600"/>
            <a:ext cx="4602047" cy="3048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 a working software platform that is a web server:</a:t>
            </a:r>
          </a:p>
          <a:p>
            <a:pPr lvl="1"/>
            <a:r>
              <a:rPr lang="en-US" dirty="0" smtClean="0"/>
              <a:t>SUCCESS!</a:t>
            </a:r>
          </a:p>
          <a:p>
            <a:r>
              <a:rPr lang="en-US" dirty="0" smtClean="0"/>
              <a:t>Produce Scripts to read sensors and control outputs:</a:t>
            </a:r>
          </a:p>
          <a:p>
            <a:pPr lvl="1"/>
            <a:r>
              <a:rPr lang="en-US" dirty="0" smtClean="0"/>
              <a:t>SUCCESS!</a:t>
            </a:r>
          </a:p>
          <a:p>
            <a:r>
              <a:rPr lang="en-US" dirty="0" smtClean="0"/>
              <a:t>Produce a working hardware proof of concept:</a:t>
            </a:r>
          </a:p>
          <a:p>
            <a:pPr lvl="1"/>
            <a:r>
              <a:rPr lang="en-US" dirty="0" smtClean="0"/>
              <a:t>SUCCESS!</a:t>
            </a:r>
          </a:p>
          <a:p>
            <a:r>
              <a:rPr lang="en-US" dirty="0" smtClean="0"/>
              <a:t>Produce a working sprinkler system:</a:t>
            </a:r>
          </a:p>
          <a:p>
            <a:pPr lvl="1"/>
            <a:r>
              <a:rPr lang="en-US" dirty="0" smtClean="0"/>
              <a:t>Proof of concept but no actual working model in field.</a:t>
            </a:r>
          </a:p>
          <a:p>
            <a:pPr lvl="1"/>
            <a:r>
              <a:rPr lang="en-US" dirty="0" smtClean="0"/>
              <a:t>Cost and Time factors</a:t>
            </a:r>
          </a:p>
          <a:p>
            <a:r>
              <a:rPr lang="en-US" dirty="0" smtClean="0"/>
              <a:t>Produce a working watering system:</a:t>
            </a:r>
          </a:p>
          <a:p>
            <a:pPr lvl="1"/>
            <a:r>
              <a:rPr lang="en-US" dirty="0" smtClean="0"/>
              <a:t>SUCCESS!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Adding a wireless sensor.</a:t>
            </a:r>
            <a:endParaRPr lang="en-US" sz="2000" dirty="0" smtClean="0"/>
          </a:p>
          <a:p>
            <a:pPr lvl="1"/>
            <a:r>
              <a:rPr lang="en-US" sz="2400" dirty="0" smtClean="0"/>
              <a:t>Either find a sensor that works over </a:t>
            </a:r>
            <a:r>
              <a:rPr lang="en-US" sz="2400" dirty="0" err="1" smtClean="0"/>
              <a:t>rf</a:t>
            </a:r>
            <a:r>
              <a:rPr lang="en-US" sz="2400" dirty="0" smtClean="0"/>
              <a:t> or design my own.</a:t>
            </a:r>
            <a:endParaRPr lang="en-US" sz="2000" dirty="0" smtClean="0"/>
          </a:p>
          <a:p>
            <a:pPr lvl="1"/>
            <a:r>
              <a:rPr lang="en-US" sz="2400" dirty="0" smtClean="0"/>
              <a:t>Thinking a mesh of wireless sensors is really the way to go.</a:t>
            </a:r>
            <a:endParaRPr lang="en-US" sz="2000" dirty="0" smtClean="0"/>
          </a:p>
          <a:p>
            <a:pPr lvl="0"/>
            <a:r>
              <a:rPr lang="en-US" dirty="0" smtClean="0"/>
              <a:t>Adding multiple output drivers.</a:t>
            </a:r>
            <a:endParaRPr lang="en-US" sz="2000" dirty="0" smtClean="0"/>
          </a:p>
          <a:p>
            <a:pPr lvl="1"/>
            <a:r>
              <a:rPr lang="en-US" sz="2400" dirty="0" smtClean="0"/>
              <a:t>The RESTFUL </a:t>
            </a:r>
            <a:r>
              <a:rPr lang="en-US" sz="2400" dirty="0" err="1" smtClean="0"/>
              <a:t>api</a:t>
            </a:r>
            <a:r>
              <a:rPr lang="en-US" sz="2400" dirty="0" smtClean="0"/>
              <a:t> allows us to use more than just one device to control outputs. As long as they can connect to the network they can talk directly to the </a:t>
            </a:r>
            <a:r>
              <a:rPr lang="en-US" sz="2400" dirty="0" err="1" smtClean="0"/>
              <a:t>api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pPr lvl="0"/>
            <a:r>
              <a:rPr lang="en-US" dirty="0" smtClean="0"/>
              <a:t>Adding new scripts for reading different kinds of sensors</a:t>
            </a:r>
            <a:endParaRPr lang="en-US" sz="2000" dirty="0" smtClean="0"/>
          </a:p>
          <a:p>
            <a:pPr lvl="0"/>
            <a:r>
              <a:rPr lang="en-US" dirty="0" smtClean="0"/>
              <a:t>Adding more “helpers” to the setup screen similar to the temperature and date time pickers.</a:t>
            </a:r>
            <a:endParaRPr lang="en-US" sz="2000" dirty="0" smtClean="0"/>
          </a:p>
          <a:p>
            <a:pPr lvl="0"/>
            <a:r>
              <a:rPr lang="en-US" dirty="0" smtClean="0"/>
              <a:t>Adding more scripts and script examples in other programming languages.</a:t>
            </a:r>
            <a:endParaRPr lang="en-US" sz="2000" dirty="0" smtClean="0"/>
          </a:p>
          <a:p>
            <a:pPr lvl="0"/>
            <a:r>
              <a:rPr lang="en-US" dirty="0" smtClean="0"/>
              <a:t>Create a setup script that will do all the steps for the user by hand.</a:t>
            </a:r>
            <a:endParaRPr lang="en-US" sz="2000" dirty="0" smtClean="0"/>
          </a:p>
          <a:p>
            <a:pPr lvl="0"/>
            <a:r>
              <a:rPr lang="en-US" dirty="0" smtClean="0"/>
              <a:t>Stress test the scalability of the system to get a better idea of its expandability.</a:t>
            </a:r>
            <a:endParaRPr lang="en-US" sz="2000" dirty="0" smtClean="0"/>
          </a:p>
          <a:p>
            <a:pPr lvl="0"/>
            <a:r>
              <a:rPr lang="en-US" dirty="0" smtClean="0"/>
              <a:t>Upgrade the Pi to a Raspberry PI 2.</a:t>
            </a:r>
            <a:endParaRPr lang="en-US" sz="2000" dirty="0" smtClean="0"/>
          </a:p>
          <a:p>
            <a:pPr lvl="1"/>
            <a:r>
              <a:rPr lang="en-US" sz="2400" dirty="0" smtClean="0"/>
              <a:t>This will allow for more features. As it is now the loading of some of the modules takes quite a bit of time.</a:t>
            </a:r>
            <a:endParaRPr lang="en-US" sz="2000" dirty="0" smtClean="0"/>
          </a:p>
          <a:p>
            <a:pPr lvl="0"/>
            <a:r>
              <a:rPr lang="en-US" dirty="0" smtClean="0"/>
              <a:t>I would love to install this system in a real world test environment.</a:t>
            </a:r>
            <a:endParaRPr lang="en-US" sz="2000" dirty="0" smtClean="0"/>
          </a:p>
          <a:p>
            <a:pPr lvl="1"/>
            <a:r>
              <a:rPr lang="en-US" sz="2400" dirty="0" smtClean="0"/>
              <a:t>For all kinds of sensor types and situations.</a:t>
            </a:r>
            <a:endParaRPr lang="en-US" sz="2000" dirty="0" smtClean="0"/>
          </a:p>
          <a:p>
            <a:pPr lvl="0"/>
            <a:r>
              <a:rPr lang="en-US" dirty="0" smtClean="0"/>
              <a:t>Add a cleaner look and feel to the setup and configuration pages</a:t>
            </a:r>
            <a:endParaRPr lang="en-US" sz="2000" dirty="0" smtClean="0"/>
          </a:p>
          <a:p>
            <a:pPr lvl="0"/>
            <a:r>
              <a:rPr lang="en-US" dirty="0" smtClean="0"/>
              <a:t>Simplify the setup and configuration.</a:t>
            </a:r>
            <a:endParaRPr lang="en-US" sz="2000" dirty="0" smtClean="0"/>
          </a:p>
          <a:p>
            <a:pPr lvl="1"/>
            <a:r>
              <a:rPr lang="en-US" sz="2400" dirty="0" smtClean="0"/>
              <a:t>Possibly automate all the steps.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 smtClean="0"/>
              <a:t>Github</a:t>
            </a:r>
            <a:r>
              <a:rPr lang="en-US" dirty="0" smtClean="0"/>
              <a:t>, where all code is stored.</a:t>
            </a:r>
          </a:p>
          <a:p>
            <a:pPr lvl="1"/>
            <a:r>
              <a:rPr lang="en-US" sz="2400" u="sng" dirty="0" smtClean="0">
                <a:hlinkClick r:id="rId2"/>
              </a:rPr>
              <a:t>https://github.com/joshbaird/MoistureSensingSprinkler</a:t>
            </a:r>
            <a:endParaRPr lang="en-US" sz="2400" dirty="0" smtClean="0"/>
          </a:p>
          <a:p>
            <a:pPr lvl="0"/>
            <a:r>
              <a:rPr lang="en-US" dirty="0" smtClean="0"/>
              <a:t>Guide to setup </a:t>
            </a:r>
            <a:r>
              <a:rPr lang="en-US" dirty="0" err="1" smtClean="0"/>
              <a:t>MongoDB</a:t>
            </a:r>
            <a:r>
              <a:rPr lang="en-US" dirty="0" smtClean="0"/>
              <a:t> on a raspberry pi</a:t>
            </a:r>
          </a:p>
          <a:p>
            <a:pPr lvl="1"/>
            <a:r>
              <a:rPr lang="en-US" sz="2400" u="sng" dirty="0" smtClean="0">
                <a:hlinkClick r:id="rId3"/>
              </a:rPr>
              <a:t>https://emersonveenstra.net/mongodb-raspberry-pi/</a:t>
            </a:r>
            <a:endParaRPr lang="en-US" sz="2400" dirty="0" smtClean="0"/>
          </a:p>
          <a:p>
            <a:pPr lvl="0"/>
            <a:r>
              <a:rPr lang="en-US" dirty="0" smtClean="0"/>
              <a:t>Guide to Express and Restful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pPr lvl="1"/>
            <a:r>
              <a:rPr lang="en-US" sz="2400" u="sng" dirty="0" smtClean="0">
                <a:hlinkClick r:id="rId4"/>
              </a:rPr>
              <a:t>http://cwbuecheler.com/web/tutorials/2013/node-express-mongo/</a:t>
            </a:r>
            <a:endParaRPr lang="en-US" sz="2400" dirty="0" smtClean="0"/>
          </a:p>
          <a:p>
            <a:pPr lvl="1"/>
            <a:r>
              <a:rPr lang="en-US" sz="2400" u="sng" dirty="0" smtClean="0">
                <a:hlinkClick r:id="rId5"/>
              </a:rPr>
              <a:t>http://cwbuecheler.com/web/tutorials/2014/restful-web-app-node-express-mongodb/</a:t>
            </a:r>
            <a:endParaRPr lang="en-US" sz="2400" dirty="0" smtClean="0"/>
          </a:p>
          <a:p>
            <a:pPr lvl="0"/>
            <a:r>
              <a:rPr lang="en-US" dirty="0" smtClean="0"/>
              <a:t>Source code for accessing the moisture sensor in python</a:t>
            </a:r>
          </a:p>
          <a:p>
            <a:pPr lvl="1"/>
            <a:r>
              <a:rPr lang="en-US" sz="2400" u="sng" dirty="0" smtClean="0">
                <a:hlinkClick r:id="rId6"/>
              </a:rPr>
              <a:t>https://github.com/JasperWallace/chirp-graphite</a:t>
            </a:r>
            <a:endParaRPr lang="en-US" sz="2400" dirty="0" smtClean="0"/>
          </a:p>
          <a:p>
            <a:pPr lvl="0"/>
            <a:r>
              <a:rPr lang="en-US" dirty="0" smtClean="0"/>
              <a:t>Source code for the moisture sensor</a:t>
            </a:r>
          </a:p>
          <a:p>
            <a:pPr lvl="1"/>
            <a:r>
              <a:rPr lang="en-US" sz="2400" u="sng" dirty="0" smtClean="0">
                <a:hlinkClick r:id="rId7"/>
              </a:rPr>
              <a:t>https://github.com/Miceuz/PlantWateringAlarm/tree/release/sensor</a:t>
            </a:r>
            <a:endParaRPr lang="en-US" sz="2400" dirty="0" smtClean="0"/>
          </a:p>
          <a:p>
            <a:pPr lvl="0"/>
            <a:r>
              <a:rPr lang="en-US" i="1" dirty="0" smtClean="0"/>
              <a:t>Smart Irrigation Controllers: How Do Soil Moisture Sensor (SMS) Irrigation Controllers Work?</a:t>
            </a:r>
            <a:endParaRPr lang="en-US" dirty="0" smtClean="0"/>
          </a:p>
          <a:p>
            <a:pPr lvl="1"/>
            <a:r>
              <a:rPr lang="en-US" sz="2400" u="sng" dirty="0" smtClean="0">
                <a:hlinkClick r:id="rId8"/>
              </a:rPr>
              <a:t>http://edis.ifas.ufl.edu/ae437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Achievements</a:t>
            </a:r>
          </a:p>
          <a:p>
            <a:r>
              <a:rPr lang="en-US" dirty="0" smtClean="0"/>
              <a:t>Future of the project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sprinkler-watering system with more control than just time.</a:t>
            </a:r>
          </a:p>
          <a:p>
            <a:r>
              <a:rPr lang="en-US" dirty="0" smtClean="0"/>
              <a:t>Based on the need of the soil.</a:t>
            </a:r>
          </a:p>
          <a:p>
            <a:r>
              <a:rPr lang="en-US" dirty="0" smtClean="0"/>
              <a:t>Expandable to different sensor types.</a:t>
            </a:r>
          </a:p>
          <a:p>
            <a:r>
              <a:rPr lang="en-US" dirty="0" smtClean="0"/>
              <a:t>Expandable to different control outputs.</a:t>
            </a:r>
          </a:p>
          <a:p>
            <a:r>
              <a:rPr lang="en-US" dirty="0" smtClean="0"/>
              <a:t>Reduce the use of unnecessarily watering.</a:t>
            </a:r>
          </a:p>
          <a:p>
            <a:r>
              <a:rPr lang="en-US" dirty="0" smtClean="0"/>
              <a:t>Easy to use. Setup and forget it.</a:t>
            </a:r>
          </a:p>
          <a:p>
            <a:r>
              <a:rPr lang="en-US" dirty="0" smtClean="0"/>
              <a:t>Setup and monitoring from anywhere.</a:t>
            </a:r>
          </a:p>
          <a:p>
            <a:r>
              <a:rPr lang="en-US" dirty="0" smtClean="0"/>
              <a:t>Cheaper alternative to other solutions.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 descr="C:\Users\jbaird\Documents\Moisture\System Design.jpg"/>
          <p:cNvPicPr/>
          <p:nvPr/>
        </p:nvPicPr>
        <p:blipFill rotWithShape="1">
          <a:blip r:embed="rId2" cstate="print"/>
          <a:srcRect l="3465" r="4337" b="4371"/>
          <a:stretch/>
        </p:blipFill>
        <p:spPr bwMode="auto">
          <a:xfrm>
            <a:off x="2286000" y="1981200"/>
            <a:ext cx="5673538" cy="45477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5" name="Picture 4" descr="Mac:Users:josh:Desktop:JoshBairdGit:MoistureSensingSprinkler:Design:System Design-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2778" t="2216" r="3419" b="5541"/>
          <a:stretch/>
        </p:blipFill>
        <p:spPr bwMode="auto">
          <a:xfrm>
            <a:off x="1981200" y="2057400"/>
            <a:ext cx="6062807" cy="45988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4" name="Picture 3" descr="C:\Users\jbaird\Documents\Moisture\Software_Design_Main.jpg"/>
          <p:cNvPicPr/>
          <p:nvPr/>
        </p:nvPicPr>
        <p:blipFill>
          <a:blip r:embed="rId2" cstate="print"/>
          <a:srcRect l="3329" t="12213" r="3921" b="22652"/>
          <a:stretch>
            <a:fillRect/>
          </a:stretch>
        </p:blipFill>
        <p:spPr bwMode="auto">
          <a:xfrm>
            <a:off x="2286000" y="1371600"/>
            <a:ext cx="5836318" cy="530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10244" name="Picture 4" descr="C:\VMShare\joshbaird_git\MoistureSensingSprinkler\Design\Demo.png"/>
          <p:cNvPicPr>
            <a:picLocks noChangeAspect="1" noChangeArrowheads="1"/>
          </p:cNvPicPr>
          <p:nvPr/>
        </p:nvPicPr>
        <p:blipFill>
          <a:blip r:embed="rId2" cstate="print"/>
          <a:srcRect t="5517" r="1724" b="11724"/>
          <a:stretch>
            <a:fillRect/>
          </a:stretch>
        </p:blipFill>
        <p:spPr bwMode="auto">
          <a:xfrm>
            <a:off x="1828800" y="2057400"/>
            <a:ext cx="6515100" cy="3429000"/>
          </a:xfrm>
          <a:prstGeom prst="rect">
            <a:avLst/>
          </a:prstGeom>
          <a:noFill/>
        </p:spPr>
      </p:pic>
      <p:pic>
        <p:nvPicPr>
          <p:cNvPr id="10242" name="Picture 2" descr="https://lh3.googleusercontent.com/-fLgRnIDfpd0/VUlVOec-UOI/AAAAAAAAIY8/Yoh5PGeYwoE/w1556-h875-no/2015-05-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9" y="3429000"/>
            <a:ext cx="5691226" cy="3200400"/>
          </a:xfrm>
          <a:prstGeom prst="rect">
            <a:avLst/>
          </a:prstGeom>
          <a:noFill/>
        </p:spPr>
      </p:pic>
      <p:pic>
        <p:nvPicPr>
          <p:cNvPr id="10243" name="Picture 3" descr="C:\VMShare\joshbaird_git\MoistureSensingSprinkler\Design\moisture_chan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914400"/>
            <a:ext cx="4551362" cy="14850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pic>
        <p:nvPicPr>
          <p:cNvPr id="4" name="Picture 3" descr="C:\Users\jbaird\Documents\Moisture\Software Design_REST.jpg"/>
          <p:cNvPicPr/>
          <p:nvPr/>
        </p:nvPicPr>
        <p:blipFill rotWithShape="1">
          <a:blip r:embed="rId2" cstate="print"/>
          <a:srcRect t="10254" b="8665"/>
          <a:stretch/>
        </p:blipFill>
        <p:spPr bwMode="auto">
          <a:xfrm>
            <a:off x="3124200" y="1447800"/>
            <a:ext cx="4852534" cy="50961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pic>
        <p:nvPicPr>
          <p:cNvPr id="4" name="Picture 3" descr="C:\Users\jbaird\Documents\Moisture\Software Design_Python.jpg"/>
          <p:cNvPicPr/>
          <p:nvPr/>
        </p:nvPicPr>
        <p:blipFill>
          <a:blip r:embed="rId2" cstate="print"/>
          <a:srcRect t="3862" r="12980" b="26931"/>
          <a:stretch>
            <a:fillRect/>
          </a:stretch>
        </p:blipFill>
        <p:spPr bwMode="auto">
          <a:xfrm>
            <a:off x="2590800" y="1371600"/>
            <a:ext cx="5182578" cy="533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</TotalTime>
  <Words>481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Need Based Sprinkler System</vt:lpstr>
      <vt:lpstr>Agenda</vt:lpstr>
      <vt:lpstr>Project Overview</vt:lpstr>
      <vt:lpstr>Design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Goals and Achievements</vt:lpstr>
      <vt:lpstr>Future of the project</vt:lpstr>
      <vt:lpstr>References</vt:lpstr>
      <vt:lpstr>Demo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Based Sprinkler System</dc:title>
  <dc:creator>jbaird</dc:creator>
  <cp:lastModifiedBy>jbaird</cp:lastModifiedBy>
  <cp:revision>15</cp:revision>
  <dcterms:created xsi:type="dcterms:W3CDTF">2015-05-05T13:06:33Z</dcterms:created>
  <dcterms:modified xsi:type="dcterms:W3CDTF">2015-05-06T17:51:11Z</dcterms:modified>
</cp:coreProperties>
</file>