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5625" autoAdjust="0"/>
  </p:normalViewPr>
  <p:slideViewPr>
    <p:cSldViewPr snapToGrid="0">
      <p:cViewPr varScale="1">
        <p:scale>
          <a:sx n="94" d="100"/>
          <a:sy n="94" d="100"/>
        </p:scale>
        <p:origin x="1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C0F4E1A6-7104-0640-BD35-2B61C4A67323}"/>
    <pc:docChg chg="modSld">
      <pc:chgData name="Joshua Bracefield" userId="d64b1e77-fcfe-4377-8f23-1bdeb7587d81" providerId="ADAL" clId="{C0F4E1A6-7104-0640-BD35-2B61C4A67323}" dt="2022-05-18T21:35:03.951" v="169" actId="20577"/>
      <pc:docMkLst>
        <pc:docMk/>
      </pc:docMkLst>
      <pc:sldChg chg="modSp mod">
        <pc:chgData name="Joshua Bracefield" userId="d64b1e77-fcfe-4377-8f23-1bdeb7587d81" providerId="ADAL" clId="{C0F4E1A6-7104-0640-BD35-2B61C4A67323}" dt="2022-05-18T21:35:03.951" v="169" actId="20577"/>
        <pc:sldMkLst>
          <pc:docMk/>
          <pc:sldMk cId="0" sldId="269"/>
        </pc:sldMkLst>
        <pc:spChg chg="mod">
          <ac:chgData name="Joshua Bracefield" userId="d64b1e77-fcfe-4377-8f23-1bdeb7587d81" providerId="ADAL" clId="{C0F4E1A6-7104-0640-BD35-2B61C4A67323}" dt="2022-05-18T21:20:41.731" v="29" actId="20577"/>
          <ac:spMkLst>
            <pc:docMk/>
            <pc:sldMk cId="0" sldId="269"/>
            <ac:spMk id="91" creationId="{00000000-0000-0000-0000-000000000000}"/>
          </ac:spMkLst>
        </pc:spChg>
        <pc:graphicFrameChg chg="modGraphic">
          <ac:chgData name="Joshua Bracefield" userId="d64b1e77-fcfe-4377-8f23-1bdeb7587d81" providerId="ADAL" clId="{C0F4E1A6-7104-0640-BD35-2B61C4A67323}" dt="2022-05-18T21:35:03.951" v="169" actId="20577"/>
          <ac:graphicFrameMkLst>
            <pc:docMk/>
            <pc:sldMk cId="0" sldId="269"/>
            <ac:graphicFrameMk id="9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19/05/22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19/05/22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19/05/22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524000" y="1122363"/>
            <a:ext cx="9144000" cy="2387600"/>
          </a:xfrm>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699045"/>
              </p:ext>
            </p:extLst>
          </p:nvPr>
        </p:nvGraphicFramePr>
        <p:xfrm>
          <a:off x="589280" y="1574799"/>
          <a:ext cx="10515600" cy="4965664"/>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94423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944236">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 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944236">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p>
                      <a:endParaRPr lang="en-NZ" dirty="0"/>
                    </a:p>
                  </a:txBody>
                  <a:tcPr/>
                </a:tc>
                <a:extLst>
                  <a:ext uri="{0D108BD9-81ED-4DB2-BD59-A6C34878D82A}">
                    <a16:rowId xmlns:a16="http://schemas.microsoft.com/office/drawing/2014/main" val="845002142"/>
                  </a:ext>
                </a:extLst>
              </a:tr>
              <a:tr h="944236">
                <a:tc>
                  <a:txBody>
                    <a:bodyPr/>
                    <a:lstStyle/>
                    <a:p>
                      <a:r>
                        <a:rPr lang="en-NZ" dirty="0"/>
                        <a:t>Accessibility</a:t>
                      </a:r>
                    </a:p>
                  </a:txBody>
                  <a:tcPr/>
                </a:tc>
                <a:tc>
                  <a:txBody>
                    <a:bodyPr/>
                    <a:lstStyle/>
                    <a:p>
                      <a:r>
                        <a:rPr lang="en-NZ" dirty="0"/>
                        <a:t>Accessibility is about making sure that all of the users that will use your program are able to use it properly.</a:t>
                      </a:r>
                    </a:p>
                  </a:txBody>
                  <a:tcPr/>
                </a:tc>
                <a:extLst>
                  <a:ext uri="{0D108BD9-81ED-4DB2-BD59-A6C34878D82A}">
                    <a16:rowId xmlns:a16="http://schemas.microsoft.com/office/drawing/2014/main" val="1686164491"/>
                  </a:ext>
                </a:extLst>
              </a:tr>
              <a:tr h="114113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A5DAAE32-155C-1EB3-F9A2-B60F13FB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Screen</a:t>
            </a:r>
            <a:endParaRPr sz="4000" dirty="0"/>
          </a:p>
        </p:txBody>
      </p:sp>
      <p:pic>
        <p:nvPicPr>
          <p:cNvPr id="3" name="Picture 2">
            <a:extLst>
              <a:ext uri="{FF2B5EF4-FFF2-40B4-BE49-F238E27FC236}">
                <a16:creationId xmlns:a16="http://schemas.microsoft.com/office/drawing/2014/main" id="{C8BDA071-509F-1111-ADFB-7C6693137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Screen - Test Plan</a:t>
            </a:r>
            <a:endParaRPr sz="4000" dirty="0"/>
          </a:p>
        </p:txBody>
      </p:sp>
      <p:graphicFrame>
        <p:nvGraphicFramePr>
          <p:cNvPr id="92" name="Google Shape;92;p19"/>
          <p:cNvGraphicFramePr/>
          <p:nvPr>
            <p:extLst>
              <p:ext uri="{D42A27DB-BD31-4B8C-83A1-F6EECF244321}">
                <p14:modId xmlns:p14="http://schemas.microsoft.com/office/powerpoint/2010/main" val="1584990528"/>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Y/n</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25611045"/>
                  </a:ext>
                </a:extLst>
              </a:tr>
              <a:tr h="609560">
                <a:tc>
                  <a:txBody>
                    <a:bodyPr/>
                    <a:lstStyle/>
                    <a:p>
                      <a:pPr marL="0" lvl="0" indent="0" algn="l" rtl="0">
                        <a:spcBef>
                          <a:spcPts val="0"/>
                        </a:spcBef>
                        <a:spcAft>
                          <a:spcPts val="0"/>
                        </a:spcAft>
                        <a:buNone/>
                      </a:pPr>
                      <a:r>
                        <a:rPr lang="en-US" sz="2400" dirty="0"/>
                        <a:t>No/no</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62601790"/>
                  </a:ext>
                </a:extLst>
              </a:tr>
              <a:tr h="609560">
                <a:tc>
                  <a:txBody>
                    <a:bodyPr/>
                    <a:lstStyle/>
                    <a:p>
                      <a:pPr marL="0" lvl="0" indent="0" algn="l" rtl="0">
                        <a:spcBef>
                          <a:spcPts val="0"/>
                        </a:spcBef>
                        <a:spcAft>
                          <a:spcPts val="0"/>
                        </a:spcAft>
                        <a:buNone/>
                      </a:pPr>
                      <a:r>
                        <a:rPr lang="en-US" sz="2400" dirty="0"/>
                        <a:t>N/n</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5613605"/>
                  </a:ext>
                </a:extLst>
              </a:tr>
              <a:tr h="609560">
                <a:tc>
                  <a:txBody>
                    <a:bodyPr/>
                    <a:lstStyle/>
                    <a:p>
                      <a:pPr marL="0" lvl="0" indent="0" algn="l" rtl="0">
                        <a:spcBef>
                          <a:spcPts val="0"/>
                        </a:spcBef>
                        <a:spcAft>
                          <a:spcPts val="0"/>
                        </a:spcAft>
                        <a:buNone/>
                      </a:pPr>
                      <a:r>
                        <a:rPr lang="en-US" sz="2400"/>
                        <a:t>Anything else</a:t>
                      </a:r>
                      <a:endParaRPr sz="2400" dirty="0"/>
                    </a:p>
                  </a:txBody>
                  <a:tcPr marL="121900" marR="121900" marT="121900" marB="121900"/>
                </a:tc>
                <a:tc>
                  <a:txBody>
                    <a:bodyPr/>
                    <a:lstStyle/>
                    <a:p>
                      <a:pPr marL="0" lvl="0" indent="0" algn="l" rtl="0">
                        <a:spcBef>
                          <a:spcPts val="0"/>
                        </a:spcBef>
                        <a:spcAft>
                          <a:spcPts val="0"/>
                        </a:spcAft>
                        <a:buNone/>
                      </a:pPr>
                      <a:r>
                        <a:rPr lang="en-US" sz="2400" dirty="0"/>
                        <a:t>Error</a:t>
                      </a:r>
                      <a:endParaRPr sz="2400" dirty="0"/>
                    </a:p>
                  </a:txBody>
                  <a:tcPr marL="121900" marR="121900" marT="121900" marB="121900"/>
                </a:tc>
                <a:extLst>
                  <a:ext uri="{0D108BD9-81ED-4DB2-BD59-A6C34878D82A}">
                    <a16:rowId xmlns:a16="http://schemas.microsoft.com/office/drawing/2014/main" val="20991226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CE1432-2915-4013-A40F-C8CBF1E90797}">
  <ds:schemaRefs>
    <ds:schemaRef ds:uri="http://purl.org/dc/dcmitype/"/>
    <ds:schemaRef ds:uri="http://schemas.microsoft.com/office/2006/documentManagement/types"/>
    <ds:schemaRef ds:uri="http://schemas.microsoft.com/office/2006/metadata/properties"/>
    <ds:schemaRef ds:uri="http://www.w3.org/XML/1998/namespace"/>
    <ds:schemaRef ds:uri="http://purl.org/dc/terms/"/>
    <ds:schemaRef ds:uri="f8614448-f46c-4880-8b68-17c914e2801b"/>
    <ds:schemaRef ds:uri="http://purl.org/dc/elements/1.1/"/>
    <ds:schemaRef ds:uri="3ac145f2-9803-46f6-b702-374493710c2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705</TotalTime>
  <Words>732</Words>
  <Application>Microsoft Macintosh PowerPoint</Application>
  <PresentationFormat>Widescreen</PresentationFormat>
  <Paragraphs>71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Welcome Screen</vt:lpstr>
      <vt:lpstr>Welcome Screen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51</cp:revision>
  <dcterms:created xsi:type="dcterms:W3CDTF">2020-03-13T23:52:53Z</dcterms:created>
  <dcterms:modified xsi:type="dcterms:W3CDTF">2022-05-18T21:35:11Z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