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E65D2-8603-468B-BE2B-A943332D1F6F}" v="148" dt="2022-05-03T03:02:55.882"/>
    <p1510:client id="{9B30284F-08EF-417B-ACB9-6F3D85F58B58}" v="7" dt="2021-11-12T20:49:21.998"/>
    <p1510:client id="{C5CFA053-9D0B-46CF-BB9E-5E1BAEECF45E}" v="29" dt="2022-05-03T22:19:38.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85571" autoAdjust="0"/>
  </p:normalViewPr>
  <p:slideViewPr>
    <p:cSldViewPr snapToGrid="0">
      <p:cViewPr>
        <p:scale>
          <a:sx n="90" d="100"/>
          <a:sy n="90" d="100"/>
        </p:scale>
        <p:origin x="1408" y="2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10/05/22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descr="Graphical user interface, text, application&#10;&#10;Description automatically generated">
            <a:extLst>
              <a:ext uri="{FF2B5EF4-FFF2-40B4-BE49-F238E27FC236}">
                <a16:creationId xmlns:a16="http://schemas.microsoft.com/office/drawing/2014/main" id="{79135390-EF12-E161-75B2-A9002225B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50" y="1674112"/>
            <a:ext cx="3543300" cy="44323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01: Welcome Screen</a:t>
            </a:r>
            <a:endParaRPr sz="4000" dirty="0"/>
          </a:p>
        </p:txBody>
      </p:sp>
      <p:pic>
        <p:nvPicPr>
          <p:cNvPr id="3" name="Picture 2" descr="Yellow means, &quot;Being worked on&quot;.">
            <a:extLst>
              <a:ext uri="{FF2B5EF4-FFF2-40B4-BE49-F238E27FC236}">
                <a16:creationId xmlns:a16="http://schemas.microsoft.com/office/drawing/2014/main" id="{C119DAFB-9B92-9132-C41F-C6AEEB2AC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212850"/>
            <a:ext cx="7124700" cy="4432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Screen - Test Plan</a:t>
            </a:r>
            <a:endParaRPr sz="4000" dirty="0"/>
          </a:p>
        </p:txBody>
      </p:sp>
      <p:graphicFrame>
        <p:nvGraphicFramePr>
          <p:cNvPr id="92" name="Google Shape;92;p19"/>
          <p:cNvGraphicFramePr/>
          <p:nvPr>
            <p:extLst>
              <p:ext uri="{D42A27DB-BD31-4B8C-83A1-F6EECF244321}">
                <p14:modId xmlns:p14="http://schemas.microsoft.com/office/powerpoint/2010/main" val="686776345"/>
              </p:ext>
            </p:extLst>
          </p:nvPr>
        </p:nvGraphicFramePr>
        <p:xfrm>
          <a:off x="415600" y="981047"/>
          <a:ext cx="11360800" cy="4309494"/>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15642">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15642">
                <a:tc>
                  <a:txBody>
                    <a:bodyPr/>
                    <a:lstStyle/>
                    <a:p>
                      <a:pPr marL="0" lvl="0" indent="0" algn="l" rtl="0">
                        <a:spcBef>
                          <a:spcPts val="0"/>
                        </a:spcBef>
                        <a:spcAft>
                          <a:spcPts val="0"/>
                        </a:spcAft>
                        <a:buNone/>
                      </a:pPr>
                      <a:r>
                        <a:rPr lang="en-US" sz="2400" dirty="0"/>
                        <a:t>Yes/yes/Y/y</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15642">
                <a:tc>
                  <a:txBody>
                    <a:bodyPr/>
                    <a:lstStyle/>
                    <a:p>
                      <a:pPr marL="0" lvl="0" indent="0" algn="l" rtl="0">
                        <a:spcBef>
                          <a:spcPts val="0"/>
                        </a:spcBef>
                        <a:spcAft>
                          <a:spcPts val="0"/>
                        </a:spcAft>
                        <a:buNone/>
                      </a:pPr>
                      <a:r>
                        <a:rPr lang="en-US" sz="2400" dirty="0"/>
                        <a:t>No/no/N/n</a:t>
                      </a:r>
                      <a:endParaRPr sz="2400" dirty="0"/>
                    </a:p>
                  </a:txBody>
                  <a:tcPr marL="121900" marR="121900" marT="121900" marB="121900"/>
                </a:tc>
                <a:tc>
                  <a:txBody>
                    <a:bodyPr/>
                    <a:lstStyle/>
                    <a:p>
                      <a:pPr marL="0" lvl="0" indent="0" algn="l" rtl="0">
                        <a:spcBef>
                          <a:spcPts val="0"/>
                        </a:spcBef>
                        <a:spcAft>
                          <a:spcPts val="0"/>
                        </a:spcAft>
                        <a:buNone/>
                      </a:pPr>
                      <a:r>
                        <a:rPr lang="en-US" sz="2400" dirty="0"/>
                        <a:t>Instructions</a:t>
                      </a:r>
                      <a:endParaRPr sz="2400" dirty="0"/>
                    </a:p>
                  </a:txBody>
                  <a:tcPr marL="121900" marR="121900" marT="121900" marB="121900"/>
                </a:tc>
                <a:extLst>
                  <a:ext uri="{0D108BD9-81ED-4DB2-BD59-A6C34878D82A}">
                    <a16:rowId xmlns:a16="http://schemas.microsoft.com/office/drawing/2014/main" val="222856048"/>
                  </a:ext>
                </a:extLst>
              </a:tr>
              <a:tr h="615642">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3426847512"/>
                  </a:ext>
                </a:extLst>
              </a:tr>
              <a:tr h="615642">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67978782"/>
                  </a:ext>
                </a:extLst>
              </a:tr>
              <a:tr h="615642">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7491676"/>
                  </a:ext>
                </a:extLst>
              </a:tr>
              <a:tr h="615642">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292834998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CE1432-2915-4013-A40F-C8CBF1E90797}">
  <ds:schemaRefs>
    <ds:schemaRef ds:uri="http://schemas.microsoft.com/office/2006/metadata/properties"/>
    <ds:schemaRef ds:uri="http://schemas.microsoft.com/office/infopath/2007/PartnerControls"/>
    <ds:schemaRef ds:uri="3ac145f2-9803-46f6-b702-374493710c2e"/>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722</TotalTime>
  <Words>625</Words>
  <Application>Microsoft Macintosh PowerPoint</Application>
  <PresentationFormat>Widescreen</PresentationFormat>
  <Paragraphs>57</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01: Welcome Screen</vt:lpstr>
      <vt:lpstr>Welcome Screen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52</cp:revision>
  <dcterms:created xsi:type="dcterms:W3CDTF">2020-03-13T23:52:53Z</dcterms:created>
  <dcterms:modified xsi:type="dcterms:W3CDTF">2022-05-09T23:17:47Z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