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5EB8C-CC04-2144-A9F9-D78F9AD68A70}" v="6" dt="2022-05-11T02:15:23.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581" autoAdjust="0"/>
  </p:normalViewPr>
  <p:slideViewPr>
    <p:cSldViewPr snapToGrid="0">
      <p:cViewPr varScale="1">
        <p:scale>
          <a:sx n="94" d="100"/>
          <a:sy n="94" d="100"/>
        </p:scale>
        <p:origin x="1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16/05/22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http://purl.org/dc/terms/"/>
    <ds:schemaRef ds:uri="http://www.w3.org/XML/1998/namespace"/>
    <ds:schemaRef ds:uri="http://purl.org/dc/elements/1.1/"/>
    <ds:schemaRef ds:uri="3ac145f2-9803-46f6-b702-374493710c2e"/>
    <ds:schemaRef ds:uri="http://schemas.microsoft.com/office/2006/documentManagement/types"/>
    <ds:schemaRef ds:uri="http://schemas.microsoft.com/office/infopath/2007/PartnerControls"/>
    <ds:schemaRef ds:uri="http://schemas.openxmlformats.org/package/2006/metadata/core-properties"/>
    <ds:schemaRef ds:uri="f8614448-f46c-4880-8b68-17c914e2801b"/>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656</TotalTime>
  <Words>711</Words>
  <Application>Microsoft Macintosh PowerPoint</Application>
  <PresentationFormat>Widescreen</PresentationFormat>
  <Paragraphs>61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50</cp:revision>
  <dcterms:created xsi:type="dcterms:W3CDTF">2020-03-13T23:52:53Z</dcterms:created>
  <dcterms:modified xsi:type="dcterms:W3CDTF">2022-05-16T00:08:35Z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