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E65D2-8603-468B-BE2B-A943332D1F6F}" v="148" dt="2022-05-03T03:02:55.882"/>
    <p1510:client id="{9B30284F-08EF-417B-ACB9-6F3D85F58B58}" v="7" dt="2021-11-12T20:49:21.998"/>
    <p1510:client id="{C5CFA053-9D0B-46CF-BB9E-5E1BAEECF45E}" v="29" dt="2022-05-03T22:19:38.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571" autoAdjust="0"/>
  </p:normalViewPr>
  <p:slideViewPr>
    <p:cSldViewPr snapToGrid="0">
      <p:cViewPr varScale="1">
        <p:scale>
          <a:sx n="95" d="100"/>
          <a:sy n="95" d="100"/>
        </p:scale>
        <p:origin x="1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5/05/22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5/05/22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5/05/22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E1432-2915-4013-A40F-C8CBF1E90797}">
  <ds:schemaRefs>
    <ds:schemaRef ds:uri="http://schemas.microsoft.com/office/2006/metadata/properties"/>
    <ds:schemaRef ds:uri="http://schemas.microsoft.com/office/infopath/2007/PartnerControls"/>
    <ds:schemaRef ds:uri="3ac145f2-9803-46f6-b702-374493710c2e"/>
  </ds:schemaRefs>
</ds:datastoreItem>
</file>

<file path=customXml/itemProps2.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603</TotalTime>
  <Words>631</Words>
  <Application>Microsoft Macintosh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51</cp:revision>
  <dcterms:created xsi:type="dcterms:W3CDTF">2020-03-13T23:52:53Z</dcterms:created>
  <dcterms:modified xsi:type="dcterms:W3CDTF">2022-05-04T20:49:53Z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