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58" r:id="rId6"/>
    <p:sldId id="272" r:id="rId7"/>
    <p:sldId id="260" r:id="rId8"/>
    <p:sldId id="268" r:id="rId9"/>
    <p:sldId id="269" r:id="rId10"/>
    <p:sldId id="273" r:id="rId11"/>
    <p:sldId id="274" r:id="rId12"/>
    <p:sldId id="263" r:id="rId13"/>
    <p:sldId id="270" r:id="rId14"/>
    <p:sldId id="261"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3" autoAdjust="0"/>
    <p:restoredTop sz="85625" autoAdjust="0"/>
  </p:normalViewPr>
  <p:slideViewPr>
    <p:cSldViewPr snapToGrid="0">
      <p:cViewPr varScale="1">
        <p:scale>
          <a:sx n="94" d="100"/>
          <a:sy n="94" d="100"/>
        </p:scale>
        <p:origin x="124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Bracefield" userId="d64b1e77-fcfe-4377-8f23-1bdeb7587d81" providerId="ADAL" clId="{C0F4E1A6-7104-0640-BD35-2B61C4A67323}"/>
    <pc:docChg chg="modSld">
      <pc:chgData name="Joshua Bracefield" userId="d64b1e77-fcfe-4377-8f23-1bdeb7587d81" providerId="ADAL" clId="{C0F4E1A6-7104-0640-BD35-2B61C4A67323}" dt="2022-05-18T21:20:54.706" v="33" actId="2161"/>
      <pc:docMkLst>
        <pc:docMk/>
      </pc:docMkLst>
      <pc:sldChg chg="modSp mod">
        <pc:chgData name="Joshua Bracefield" userId="d64b1e77-fcfe-4377-8f23-1bdeb7587d81" providerId="ADAL" clId="{C0F4E1A6-7104-0640-BD35-2B61C4A67323}" dt="2022-05-18T21:20:54.706" v="33" actId="2161"/>
        <pc:sldMkLst>
          <pc:docMk/>
          <pc:sldMk cId="0" sldId="269"/>
        </pc:sldMkLst>
        <pc:spChg chg="mod">
          <ac:chgData name="Joshua Bracefield" userId="d64b1e77-fcfe-4377-8f23-1bdeb7587d81" providerId="ADAL" clId="{C0F4E1A6-7104-0640-BD35-2B61C4A67323}" dt="2022-05-18T21:20:41.731" v="29" actId="20577"/>
          <ac:spMkLst>
            <pc:docMk/>
            <pc:sldMk cId="0" sldId="269"/>
            <ac:spMk id="91" creationId="{00000000-0000-0000-0000-000000000000}"/>
          </ac:spMkLst>
        </pc:spChg>
        <pc:graphicFrameChg chg="modGraphic">
          <ac:chgData name="Joshua Bracefield" userId="d64b1e77-fcfe-4377-8f23-1bdeb7587d81" providerId="ADAL" clId="{C0F4E1A6-7104-0640-BD35-2B61C4A67323}" dt="2022-05-18T21:20:54.706" v="33" actId="2161"/>
          <ac:graphicFrameMkLst>
            <pc:docMk/>
            <pc:sldMk cId="0" sldId="269"/>
            <ac:graphicFrameMk id="92"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19/05/22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19/05/22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19/05/22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19/05/22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19/05/22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19/05/22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19/05/22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19/05/22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19/05/22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19/05/22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19/05/22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19/05/22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19/05/22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K9Xcw5kX/maori-quiz-project" TargetMode="External"/><Relationship Id="rId2" Type="http://schemas.openxmlformats.org/officeDocument/2006/relationships/hyperlink" Target="https://github.com/joshbatmiddleton/Assesments"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a:xfrm>
            <a:off x="1524000" y="1122363"/>
            <a:ext cx="9144000" cy="2387600"/>
          </a:xfrm>
        </p:spPr>
        <p:txBody>
          <a:bodyPr>
            <a:normAutofit fontScale="90000"/>
          </a:bodyPr>
          <a:lstStyle/>
          <a:p>
            <a:r>
              <a:rPr lang="en-NZ" dirty="0"/>
              <a:t>AS91883(1.7) &amp; AS91884(1.8)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vert="horz" lIns="91440" tIns="45720" rIns="91440" bIns="45720" rtlCol="0" anchor="t">
            <a:normAutofit/>
          </a:bodyPr>
          <a:lstStyle/>
          <a:p>
            <a:endParaRPr lang="en-NZ" b="1" dirty="0">
              <a:cs typeface="Calibri"/>
            </a:endParaRPr>
          </a:p>
          <a:p>
            <a:r>
              <a:rPr lang="en-NZ" b="1" dirty="0">
                <a:cs typeface="Calibri"/>
              </a:rPr>
              <a:t>Joshua Bracefield</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cs typeface="Calibri Light"/>
              </a:rPr>
              <a:t>Māori Quiz Project</a:t>
            </a:r>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2134708"/>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None/>
            </a:pPr>
            <a:r>
              <a:rPr lang="en-NZ" sz="2000" b="1" dirty="0">
                <a:solidFill>
                  <a:srgbClr val="274E13"/>
                </a:solidFill>
              </a:rPr>
              <a:t>Link to GitHub Repository: [</a:t>
            </a:r>
            <a:r>
              <a:rPr lang="en-NZ" sz="2000" dirty="0">
                <a:ea typeface="+mn-lt"/>
                <a:cs typeface="+mn-lt"/>
                <a:hlinkClick r:id="rId2"/>
              </a:rPr>
              <a:t>GitHub Repository</a:t>
            </a:r>
            <a:r>
              <a:rPr lang="en-NZ" sz="2000" b="1" dirty="0">
                <a:solidFill>
                  <a:srgbClr val="274E13"/>
                </a:solidFill>
              </a:rPr>
              <a:t>]</a:t>
            </a:r>
            <a:endParaRPr lang="en-NZ" sz="2000" b="1" dirty="0">
              <a:solidFill>
                <a:srgbClr val="274E13"/>
              </a:solidFill>
              <a:cs typeface="Calibri" panose="020F0502020204030204"/>
            </a:endParaRP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dirty="0">
                <a:ea typeface="+mn-lt"/>
                <a:cs typeface="+mn-lt"/>
                <a:hlinkClick r:id="rId3"/>
              </a:rPr>
              <a:t>Māori quiz project</a:t>
            </a:r>
            <a:r>
              <a:rPr lang="en-NZ" sz="2000" b="1" dirty="0">
                <a:solidFill>
                  <a:srgbClr val="274E13"/>
                </a:solidFill>
              </a:rPr>
              <a:t>]</a:t>
            </a:r>
            <a:endParaRPr lang="en-NZ" sz="2000" b="1" dirty="0">
              <a:solidFill>
                <a:srgbClr val="274E13"/>
              </a:solidFill>
              <a:cs typeface="Calibri"/>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9699045"/>
              </p:ext>
            </p:extLst>
          </p:nvPr>
        </p:nvGraphicFramePr>
        <p:xfrm>
          <a:off x="589280" y="1574799"/>
          <a:ext cx="10515600" cy="4965664"/>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944236">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944236">
                <a:tc>
                  <a:txBody>
                    <a:bodyPr/>
                    <a:lstStyle/>
                    <a:p>
                      <a:r>
                        <a:rPr lang="en-NZ" dirty="0"/>
                        <a:t>Functionality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 Functionality is about making sure your program works the way you have designed it, and that it functions the way you made it.</a:t>
                      </a:r>
                    </a:p>
                    <a:p>
                      <a:endParaRPr lang="en-NZ" dirty="0"/>
                    </a:p>
                  </a:txBody>
                  <a:tcPr/>
                </a:tc>
                <a:extLst>
                  <a:ext uri="{0D108BD9-81ED-4DB2-BD59-A6C34878D82A}">
                    <a16:rowId xmlns:a16="http://schemas.microsoft.com/office/drawing/2014/main" val="2636529970"/>
                  </a:ext>
                </a:extLst>
              </a:tr>
              <a:tr h="944236">
                <a:tc>
                  <a:txBody>
                    <a:bodyPr/>
                    <a:lstStyle/>
                    <a:p>
                      <a:r>
                        <a:rPr lang="en-NZ" dirty="0"/>
                        <a:t>Usability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Usability is about making sure that the program is easy to use, and that the program can do what it needs to do.</a:t>
                      </a:r>
                    </a:p>
                    <a:p>
                      <a:endParaRPr lang="en-NZ" dirty="0"/>
                    </a:p>
                  </a:txBody>
                  <a:tcPr/>
                </a:tc>
                <a:extLst>
                  <a:ext uri="{0D108BD9-81ED-4DB2-BD59-A6C34878D82A}">
                    <a16:rowId xmlns:a16="http://schemas.microsoft.com/office/drawing/2014/main" val="845002142"/>
                  </a:ext>
                </a:extLst>
              </a:tr>
              <a:tr h="944236">
                <a:tc>
                  <a:txBody>
                    <a:bodyPr/>
                    <a:lstStyle/>
                    <a:p>
                      <a:r>
                        <a:rPr lang="en-NZ" dirty="0"/>
                        <a:t>Accessibility</a:t>
                      </a:r>
                    </a:p>
                  </a:txBody>
                  <a:tcPr/>
                </a:tc>
                <a:tc>
                  <a:txBody>
                    <a:bodyPr/>
                    <a:lstStyle/>
                    <a:p>
                      <a:r>
                        <a:rPr lang="en-NZ" dirty="0"/>
                        <a:t>Accessibility is about making sure that all of the users that will use your program are able to use it properly.</a:t>
                      </a:r>
                    </a:p>
                  </a:txBody>
                  <a:tcPr/>
                </a:tc>
                <a:extLst>
                  <a:ext uri="{0D108BD9-81ED-4DB2-BD59-A6C34878D82A}">
                    <a16:rowId xmlns:a16="http://schemas.microsoft.com/office/drawing/2014/main" val="1686164491"/>
                  </a:ext>
                </a:extLst>
              </a:tr>
              <a:tr h="1141130">
                <a:tc>
                  <a:txBody>
                    <a:bodyPr/>
                    <a:lstStyle/>
                    <a:p>
                      <a:r>
                        <a:rPr lang="en-NZ" dirty="0"/>
                        <a:t>Aesthetics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Aesthetics is about what and how your program looks. If a program looks good, it will function with the intent that you have. If it doesn't look formatted, you might find several errors in the code.</a:t>
                      </a:r>
                    </a:p>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pic>
        <p:nvPicPr>
          <p:cNvPr id="5" name="Picture 4">
            <a:extLst>
              <a:ext uri="{FF2B5EF4-FFF2-40B4-BE49-F238E27FC236}">
                <a16:creationId xmlns:a16="http://schemas.microsoft.com/office/drawing/2014/main" id="{A5DAAE32-155C-1EB3-F9A2-B60F13FBE9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4350" y="1674112"/>
            <a:ext cx="3543300" cy="4432300"/>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Welcome Screen</a:t>
            </a:r>
            <a:endParaRPr sz="4000" dirty="0"/>
          </a:p>
        </p:txBody>
      </p:sp>
      <p:pic>
        <p:nvPicPr>
          <p:cNvPr id="3" name="Picture 2">
            <a:extLst>
              <a:ext uri="{FF2B5EF4-FFF2-40B4-BE49-F238E27FC236}">
                <a16:creationId xmlns:a16="http://schemas.microsoft.com/office/drawing/2014/main" id="{C8BDA071-509F-1111-ADFB-7C66931370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3650" y="1212850"/>
            <a:ext cx="7124700" cy="44323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Welcome Screen - Test Plan</a:t>
            </a:r>
            <a:endParaRPr sz="4000" dirty="0"/>
          </a:p>
        </p:txBody>
      </p:sp>
      <p:graphicFrame>
        <p:nvGraphicFramePr>
          <p:cNvPr id="92" name="Google Shape;92;p19"/>
          <p:cNvGraphicFramePr/>
          <p:nvPr>
            <p:extLst>
              <p:ext uri="{D42A27DB-BD31-4B8C-83A1-F6EECF244321}">
                <p14:modId xmlns:p14="http://schemas.microsoft.com/office/powerpoint/2010/main" val="2543017933"/>
              </p:ext>
            </p:extLst>
          </p:nvPr>
        </p:nvGraphicFramePr>
        <p:xfrm>
          <a:off x="509967" y="1690300"/>
          <a:ext cx="11360800" cy="365736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825611045"/>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256260179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255613605"/>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20991226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75DA83D22F8E48BAC825FC32A1856B" ma:contentTypeVersion="9" ma:contentTypeDescription="Create a new document." ma:contentTypeScope="" ma:versionID="7fb70ad076869fe0f0573ac3521d6468">
  <xsd:schema xmlns:xsd="http://www.w3.org/2001/XMLSchema" xmlns:xs="http://www.w3.org/2001/XMLSchema" xmlns:p="http://schemas.microsoft.com/office/2006/metadata/properties" xmlns:ns2="3ac145f2-9803-46f6-b702-374493710c2e" xmlns:ns3="f8614448-f46c-4880-8b68-17c914e2801b" targetNamespace="http://schemas.microsoft.com/office/2006/metadata/properties" ma:root="true" ma:fieldsID="f374b0e902821a9a4c3006c60326a7a1" ns2:_="" ns3:_="">
    <xsd:import namespace="3ac145f2-9803-46f6-b702-374493710c2e"/>
    <xsd:import namespace="f8614448-f46c-4880-8b68-17c914e2801b"/>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c145f2-9803-46f6-b702-374493710c2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614448-f46c-4880-8b68-17c914e2801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ferenceId xmlns="3ac145f2-9803-46f6-b702-374493710c2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51ADB2-214E-46BA-8DE1-A63839197C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c145f2-9803-46f6-b702-374493710c2e"/>
    <ds:schemaRef ds:uri="f8614448-f46c-4880-8b68-17c914e280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CE1432-2915-4013-A40F-C8CBF1E90797}">
  <ds:schemaRefs>
    <ds:schemaRef ds:uri="http://purl.org/dc/dcmitype/"/>
    <ds:schemaRef ds:uri="http://schemas.microsoft.com/office/2006/documentManagement/types"/>
    <ds:schemaRef ds:uri="http://schemas.microsoft.com/office/2006/metadata/properties"/>
    <ds:schemaRef ds:uri="http://www.w3.org/XML/1998/namespace"/>
    <ds:schemaRef ds:uri="http://purl.org/dc/terms/"/>
    <ds:schemaRef ds:uri="f8614448-f46c-4880-8b68-17c914e2801b"/>
    <ds:schemaRef ds:uri="http://purl.org/dc/elements/1.1/"/>
    <ds:schemaRef ds:uri="3ac145f2-9803-46f6-b702-374493710c2e"/>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3BCB4A51-04B8-4D9E-A104-35DBDC6B39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691</TotalTime>
  <Words>709</Words>
  <Application>Microsoft Macintosh PowerPoint</Application>
  <PresentationFormat>Widescreen</PresentationFormat>
  <Paragraphs>61</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AS91883(1.7) &amp; AS91884(1.8) Documentation</vt:lpstr>
      <vt:lpstr>Māori Quiz Project</vt:lpstr>
      <vt:lpstr>Describe relevant Implications:</vt:lpstr>
      <vt:lpstr>Decomposition:</vt:lpstr>
      <vt:lpstr>Welcome Screen</vt:lpstr>
      <vt:lpstr>Welcome Screen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Joshua Bracefield</cp:lastModifiedBy>
  <cp:revision>51</cp:revision>
  <dcterms:created xsi:type="dcterms:W3CDTF">2020-03-13T23:52:53Z</dcterms:created>
  <dcterms:modified xsi:type="dcterms:W3CDTF">2022-05-18T21:20:57Z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0x010100CE75DA83D22F8E48BAC825FC32A1856B</vt:lpwstr>
  </property>
</Properties>
</file>