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E1A6-7104-0640-BD35-2B61C4A67323}" v="11" dt="2022-05-23T21:15:22.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25" autoAdjust="0"/>
  </p:normalViewPr>
  <p:slideViewPr>
    <p:cSldViewPr snapToGrid="0">
      <p:cViewPr varScale="1">
        <p:scale>
          <a:sx n="94" d="100"/>
          <a:sy n="94" d="100"/>
        </p:scale>
        <p:origin x="1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custSel modSld">
      <pc:chgData name="Joshua Bracefield" userId="d64b1e77-fcfe-4377-8f23-1bdeb7587d81" providerId="ADAL" clId="{C0F4E1A6-7104-0640-BD35-2B61C4A67323}" dt="2022-05-23T21:15:23.104" v="213" actId="478"/>
      <pc:docMkLst>
        <pc:docMk/>
      </pc:docMkLst>
      <pc:sldChg chg="modSp mod">
        <pc:chgData name="Joshua Bracefield" userId="d64b1e77-fcfe-4377-8f23-1bdeb7587d81" providerId="ADAL" clId="{C0F4E1A6-7104-0640-BD35-2B61C4A67323}" dt="2022-05-18T21:35:03.951" v="169" actId="20577"/>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18T21:35:03.951" v="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C0F4E1A6-7104-0640-BD35-2B61C4A67323}" dt="2022-05-23T21:15:23.104" v="213" actId="478"/>
        <pc:sldMkLst>
          <pc:docMk/>
          <pc:sldMk cId="270828811" sldId="273"/>
        </pc:sldMkLst>
        <pc:spChg chg="mod">
          <ac:chgData name="Joshua Bracefield" userId="d64b1e77-fcfe-4377-8f23-1bdeb7587d81" providerId="ADAL" clId="{C0F4E1A6-7104-0640-BD35-2B61C4A67323}" dt="2022-05-23T21:14:24.826" v="189" actId="20577"/>
          <ac:spMkLst>
            <pc:docMk/>
            <pc:sldMk cId="270828811" sldId="273"/>
            <ac:spMk id="2" creationId="{1CC5D32F-7C18-4D00-8D54-2FB046F0A206}"/>
          </ac:spMkLst>
        </pc:spChg>
        <pc:spChg chg="add mod">
          <ac:chgData name="Joshua Bracefield" userId="d64b1e77-fcfe-4377-8f23-1bdeb7587d81" providerId="ADAL" clId="{C0F4E1A6-7104-0640-BD35-2B61C4A67323}" dt="2022-05-22T23:44:18.811" v="171" actId="767"/>
          <ac:spMkLst>
            <pc:docMk/>
            <pc:sldMk cId="270828811" sldId="273"/>
            <ac:spMk id="3" creationId="{82711A2B-DDF3-F1F8-66FF-CED3F0E86DD2}"/>
          </ac:spMkLst>
        </pc:spChg>
        <pc:spChg chg="del mod">
          <ac:chgData name="Joshua Bracefield" userId="d64b1e77-fcfe-4377-8f23-1bdeb7587d81" providerId="ADAL" clId="{C0F4E1A6-7104-0640-BD35-2B61C4A67323}" dt="2022-05-23T21:14:45.642" v="193" actId="478"/>
          <ac:spMkLst>
            <pc:docMk/>
            <pc:sldMk cId="270828811" sldId="273"/>
            <ac:spMk id="4" creationId="{8CD07A82-A944-4A9B-9A52-515DAC30878A}"/>
          </ac:spMkLst>
        </pc:spChg>
        <pc:spChg chg="add del mod">
          <ac:chgData name="Joshua Bracefield" userId="d64b1e77-fcfe-4377-8f23-1bdeb7587d81" providerId="ADAL" clId="{C0F4E1A6-7104-0640-BD35-2B61C4A67323}" dt="2022-05-23T21:14:58.627" v="195" actId="478"/>
          <ac:spMkLst>
            <pc:docMk/>
            <pc:sldMk cId="270828811" sldId="273"/>
            <ac:spMk id="5" creationId="{633C1430-8240-CF91-6523-412F5C4EB2A9}"/>
          </ac:spMkLst>
        </pc:spChg>
        <pc:spChg chg="add del mod">
          <ac:chgData name="Joshua Bracefield" userId="d64b1e77-fcfe-4377-8f23-1bdeb7587d81" providerId="ADAL" clId="{C0F4E1A6-7104-0640-BD35-2B61C4A67323}" dt="2022-05-23T21:15:02.824" v="197" actId="478"/>
          <ac:spMkLst>
            <pc:docMk/>
            <pc:sldMk cId="270828811" sldId="273"/>
            <ac:spMk id="6" creationId="{B5FD4766-8FFB-FE87-D957-A5A507542855}"/>
          </ac:spMkLst>
        </pc:spChg>
        <pc:spChg chg="add del mod">
          <ac:chgData name="Joshua Bracefield" userId="d64b1e77-fcfe-4377-8f23-1bdeb7587d81" providerId="ADAL" clId="{C0F4E1A6-7104-0640-BD35-2B61C4A67323}" dt="2022-05-23T21:15:05.881" v="199" actId="478"/>
          <ac:spMkLst>
            <pc:docMk/>
            <pc:sldMk cId="270828811" sldId="273"/>
            <ac:spMk id="7" creationId="{A8E09C0A-E8CD-1006-1715-C82A0B1A2A58}"/>
          </ac:spMkLst>
        </pc:spChg>
        <pc:spChg chg="add del mod">
          <ac:chgData name="Joshua Bracefield" userId="d64b1e77-fcfe-4377-8f23-1bdeb7587d81" providerId="ADAL" clId="{C0F4E1A6-7104-0640-BD35-2B61C4A67323}" dt="2022-05-23T21:15:16.455" v="201" actId="478"/>
          <ac:spMkLst>
            <pc:docMk/>
            <pc:sldMk cId="270828811" sldId="273"/>
            <ac:spMk id="8" creationId="{C76EABB6-9041-285F-8EF9-753793075572}"/>
          </ac:spMkLst>
        </pc:spChg>
        <pc:spChg chg="add del mod">
          <ac:chgData name="Joshua Bracefield" userId="d64b1e77-fcfe-4377-8f23-1bdeb7587d81" providerId="ADAL" clId="{C0F4E1A6-7104-0640-BD35-2B61C4A67323}" dt="2022-05-23T21:15:20.955" v="203" actId="478"/>
          <ac:spMkLst>
            <pc:docMk/>
            <pc:sldMk cId="270828811" sldId="273"/>
            <ac:spMk id="9" creationId="{07DE1327-9126-007A-B204-520B3ABB2740}"/>
          </ac:spMkLst>
        </pc:spChg>
        <pc:spChg chg="add del mod">
          <ac:chgData name="Joshua Bracefield" userId="d64b1e77-fcfe-4377-8f23-1bdeb7587d81" providerId="ADAL" clId="{C0F4E1A6-7104-0640-BD35-2B61C4A67323}" dt="2022-05-23T21:15:21.989" v="205" actId="478"/>
          <ac:spMkLst>
            <pc:docMk/>
            <pc:sldMk cId="270828811" sldId="273"/>
            <ac:spMk id="10" creationId="{8A3FB0B5-992A-93FC-0C07-736209EB03DB}"/>
          </ac:spMkLst>
        </pc:spChg>
        <pc:spChg chg="add del mod">
          <ac:chgData name="Joshua Bracefield" userId="d64b1e77-fcfe-4377-8f23-1bdeb7587d81" providerId="ADAL" clId="{C0F4E1A6-7104-0640-BD35-2B61C4A67323}" dt="2022-05-23T21:15:22.278" v="207" actId="478"/>
          <ac:spMkLst>
            <pc:docMk/>
            <pc:sldMk cId="270828811" sldId="273"/>
            <ac:spMk id="11" creationId="{2A01EC19-0C90-74C9-4365-874FC8D95E96}"/>
          </ac:spMkLst>
        </pc:spChg>
        <pc:spChg chg="add del mod">
          <ac:chgData name="Joshua Bracefield" userId="d64b1e77-fcfe-4377-8f23-1bdeb7587d81" providerId="ADAL" clId="{C0F4E1A6-7104-0640-BD35-2B61C4A67323}" dt="2022-05-23T21:15:22.555" v="209" actId="478"/>
          <ac:spMkLst>
            <pc:docMk/>
            <pc:sldMk cId="270828811" sldId="273"/>
            <ac:spMk id="12" creationId="{8A4B9FE6-ADBB-AF7B-A31A-0B40B372CE91}"/>
          </ac:spMkLst>
        </pc:spChg>
        <pc:spChg chg="add del mod">
          <ac:chgData name="Joshua Bracefield" userId="d64b1e77-fcfe-4377-8f23-1bdeb7587d81" providerId="ADAL" clId="{C0F4E1A6-7104-0640-BD35-2B61C4A67323}" dt="2022-05-23T21:15:22.834" v="211" actId="478"/>
          <ac:spMkLst>
            <pc:docMk/>
            <pc:sldMk cId="270828811" sldId="273"/>
            <ac:spMk id="13" creationId="{1ACB64DB-C30A-F882-077D-2D713A651675}"/>
          </ac:spMkLst>
        </pc:spChg>
        <pc:spChg chg="add del mod">
          <ac:chgData name="Joshua Bracefield" userId="d64b1e77-fcfe-4377-8f23-1bdeb7587d81" providerId="ADAL" clId="{C0F4E1A6-7104-0640-BD35-2B61C4A67323}" dt="2022-05-23T21:15:23.104" v="213" actId="478"/>
          <ac:spMkLst>
            <pc:docMk/>
            <pc:sldMk cId="270828811" sldId="273"/>
            <ac:spMk id="14" creationId="{63ED3E14-570C-F3B0-628D-6E761F44B6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24/05/22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24/05/22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24/05/22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584990528"/>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Welcome Screen: Trialling </a:t>
            </a:r>
          </a:p>
        </p:txBody>
      </p:sp>
      <p:sp>
        <p:nvSpPr>
          <p:cNvPr id="3" name="TextBox 2">
            <a:extLst>
              <a:ext uri="{FF2B5EF4-FFF2-40B4-BE49-F238E27FC236}">
                <a16:creationId xmlns:a16="http://schemas.microsoft.com/office/drawing/2014/main" id="{82711A2B-DDF3-F1F8-66FF-CED3F0E86DD2}"/>
              </a:ext>
            </a:extLst>
          </p:cNvPr>
          <p:cNvSpPr txBox="1"/>
          <p:nvPr/>
        </p:nvSpPr>
        <p:spPr>
          <a:xfrm>
            <a:off x="-2715904" y="8598090"/>
            <a:ext cx="184731"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f8614448-f46c-4880-8b68-17c914e2801b"/>
    <ds:schemaRef ds:uri="http://purl.org/dc/elements/1.1/"/>
    <ds:schemaRef ds:uri="http://purl.org/dc/dcmitype/"/>
    <ds:schemaRef ds:uri="3ac145f2-9803-46f6-b702-374493710c2e"/>
    <ds:schemaRef ds:uri="http://schemas.microsoft.com/office/2006/documentManagement/types"/>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717</TotalTime>
  <Words>668</Words>
  <Application>Microsoft Macintosh PowerPoint</Application>
  <PresentationFormat>Widescreen</PresentationFormat>
  <Paragraphs>69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Welcome Screen: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2022-05-23T21:15:23Z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