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58" r:id="rId6"/>
    <p:sldId id="272" r:id="rId7"/>
    <p:sldId id="260" r:id="rId8"/>
    <p:sldId id="268" r:id="rId9"/>
    <p:sldId id="269" r:id="rId10"/>
    <p:sldId id="273" r:id="rId11"/>
    <p:sldId id="274" r:id="rId12"/>
    <p:sldId id="263" r:id="rId13"/>
    <p:sldId id="270" r:id="rId14"/>
    <p:sldId id="261"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3E65D2-8603-468B-BE2B-A943332D1F6F}" v="148" dt="2022-05-03T03:02:55.882"/>
    <p1510:client id="{9B30284F-08EF-417B-ACB9-6F3D85F58B58}" v="7" dt="2021-11-12T20:49:21.998"/>
    <p1510:client id="{C5CFA053-9D0B-46CF-BB9E-5E1BAEECF45E}" v="29" dt="2022-05-03T22:19:38.2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3" autoAdjust="0"/>
    <p:restoredTop sz="85581" autoAdjust="0"/>
  </p:normalViewPr>
  <p:slideViewPr>
    <p:cSldViewPr snapToGrid="0">
      <p:cViewPr varScale="1">
        <p:scale>
          <a:sx n="94" d="100"/>
          <a:sy n="94" d="100"/>
        </p:scale>
        <p:origin x="124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16/05/22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16/05/22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16/05/22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16/05/22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16/05/22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16/05/22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16/05/22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16/05/22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16/05/22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16/05/22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16/05/22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16/05/22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16/05/22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K9Xcw5kX/maori-quiz-project" TargetMode="External"/><Relationship Id="rId2" Type="http://schemas.openxmlformats.org/officeDocument/2006/relationships/hyperlink" Target="https://github.com/joshbatmiddleton/Assesments"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AS91883(1.7) &amp; AS91884(1.8)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vert="horz" lIns="91440" tIns="45720" rIns="91440" bIns="45720" rtlCol="0" anchor="t">
            <a:normAutofit/>
          </a:bodyPr>
          <a:lstStyle/>
          <a:p>
            <a:endParaRPr lang="en-NZ" b="1" dirty="0">
              <a:cs typeface="Calibri"/>
            </a:endParaRPr>
          </a:p>
          <a:p>
            <a:r>
              <a:rPr lang="en-NZ" b="1" dirty="0">
                <a:cs typeface="Calibri"/>
              </a:rPr>
              <a:t>Joshua Bracefield</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cs typeface="Calibri Light"/>
              </a:rPr>
              <a:t>Māori Quiz Project</a:t>
            </a:r>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2134708"/>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None/>
            </a:pPr>
            <a:r>
              <a:rPr lang="en-NZ" sz="2000" b="1" dirty="0">
                <a:solidFill>
                  <a:srgbClr val="274E13"/>
                </a:solidFill>
              </a:rPr>
              <a:t>Link to GitHub Repository: [</a:t>
            </a:r>
            <a:r>
              <a:rPr lang="en-NZ" sz="2000" dirty="0">
                <a:ea typeface="+mn-lt"/>
                <a:cs typeface="+mn-lt"/>
                <a:hlinkClick r:id="rId2"/>
              </a:rPr>
              <a:t>GitHub Repository</a:t>
            </a:r>
            <a:r>
              <a:rPr lang="en-NZ" sz="2000" b="1" dirty="0">
                <a:solidFill>
                  <a:srgbClr val="274E13"/>
                </a:solidFill>
              </a:rPr>
              <a:t>]</a:t>
            </a:r>
            <a:endParaRPr lang="en-NZ" sz="2000" b="1" dirty="0">
              <a:solidFill>
                <a:srgbClr val="274E13"/>
              </a:solidFill>
              <a:cs typeface="Calibri" panose="020F0502020204030204"/>
            </a:endParaRP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dirty="0">
                <a:ea typeface="+mn-lt"/>
                <a:cs typeface="+mn-lt"/>
                <a:hlinkClick r:id="rId3"/>
              </a:rPr>
              <a:t>Māori quiz project</a:t>
            </a:r>
            <a:r>
              <a:rPr lang="en-NZ" sz="2000" b="1" dirty="0">
                <a:solidFill>
                  <a:srgbClr val="274E13"/>
                </a:solidFill>
              </a:rPr>
              <a:t>]</a:t>
            </a:r>
            <a:endParaRPr lang="en-NZ" sz="2000" b="1" dirty="0">
              <a:solidFill>
                <a:srgbClr val="274E13"/>
              </a:solidFill>
              <a:cs typeface="Calibri"/>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2585822278"/>
              </p:ext>
            </p:extLst>
          </p:nvPr>
        </p:nvGraphicFramePr>
        <p:xfrm>
          <a:off x="589280" y="1574800"/>
          <a:ext cx="10515600" cy="320548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r>
                        <a:rPr lang="en-NZ" dirty="0"/>
                        <a:t>Functionality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Functionality is about making sure your program works the way you have designed it, and that it functions the way you made </a:t>
                      </a:r>
                      <a:r>
                        <a:rPr lang="en-NZ"/>
                        <a:t>it.</a:t>
                      </a:r>
                      <a:endParaRPr lang="en-NZ" dirty="0"/>
                    </a:p>
                  </a:txBody>
                  <a:tcPr/>
                </a:tc>
                <a:extLst>
                  <a:ext uri="{0D108BD9-81ED-4DB2-BD59-A6C34878D82A}">
                    <a16:rowId xmlns:a16="http://schemas.microsoft.com/office/drawing/2014/main" val="2636529970"/>
                  </a:ext>
                </a:extLst>
              </a:tr>
              <a:tr h="370840">
                <a:tc>
                  <a:txBody>
                    <a:bodyPr/>
                    <a:lstStyle/>
                    <a:p>
                      <a:r>
                        <a:rPr lang="en-NZ" dirty="0"/>
                        <a:t>Usability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Usability is about making sure that the program is easy to use, and that the program can do what it needs to do</a:t>
                      </a:r>
                    </a:p>
                  </a:txBody>
                  <a:tcPr/>
                </a:tc>
                <a:extLst>
                  <a:ext uri="{0D108BD9-81ED-4DB2-BD59-A6C34878D82A}">
                    <a16:rowId xmlns:a16="http://schemas.microsoft.com/office/drawing/2014/main" val="845002142"/>
                  </a:ext>
                </a:extLst>
              </a:tr>
              <a:tr h="370840">
                <a:tc>
                  <a:txBody>
                    <a:bodyPr/>
                    <a:lstStyle/>
                    <a:p>
                      <a:r>
                        <a:rPr lang="en-NZ" dirty="0"/>
                        <a:t>Aesthetics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Aesthetics is about what and how your program looks. If a program looks good, it will function with the intent that you have. If it doesn't look formatted, you might find several errors in the code</a:t>
                      </a:r>
                    </a:p>
                  </a:txBody>
                  <a:tcPr/>
                </a:tc>
                <a:extLst>
                  <a:ext uri="{0D108BD9-81ED-4DB2-BD59-A6C34878D82A}">
                    <a16:rowId xmlns:a16="http://schemas.microsoft.com/office/drawing/2014/main" val="1686164491"/>
                  </a:ext>
                </a:extLst>
              </a:tr>
              <a:tr h="370840">
                <a:tc>
                  <a:txBody>
                    <a:bodyPr/>
                    <a:lstStyle/>
                    <a:p>
                      <a:r>
                        <a:rPr lang="en-NZ" dirty="0"/>
                        <a:t>Society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Social is about the outcome of your program affects the users of it, and the community/society.</a:t>
                      </a: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3ac145f2-9803-46f6-b702-374493710c2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E75DA83D22F8E48BAC825FC32A1856B" ma:contentTypeVersion="9" ma:contentTypeDescription="Create a new document." ma:contentTypeScope="" ma:versionID="7fb70ad076869fe0f0573ac3521d6468">
  <xsd:schema xmlns:xsd="http://www.w3.org/2001/XMLSchema" xmlns:xs="http://www.w3.org/2001/XMLSchema" xmlns:p="http://schemas.microsoft.com/office/2006/metadata/properties" xmlns:ns2="3ac145f2-9803-46f6-b702-374493710c2e" xmlns:ns3="f8614448-f46c-4880-8b68-17c914e2801b" targetNamespace="http://schemas.microsoft.com/office/2006/metadata/properties" ma:root="true" ma:fieldsID="f374b0e902821a9a4c3006c60326a7a1" ns2:_="" ns3:_="">
    <xsd:import namespace="3ac145f2-9803-46f6-b702-374493710c2e"/>
    <xsd:import namespace="f8614448-f46c-4880-8b68-17c914e2801b"/>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c145f2-9803-46f6-b702-374493710c2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614448-f46c-4880-8b68-17c914e2801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CCE1432-2915-4013-A40F-C8CBF1E90797}">
  <ds:schemaRefs>
    <ds:schemaRef ds:uri="http://schemas.microsoft.com/office/2006/metadata/properties"/>
    <ds:schemaRef ds:uri="http://schemas.microsoft.com/office/infopath/2007/PartnerControls"/>
    <ds:schemaRef ds:uri="3ac145f2-9803-46f6-b702-374493710c2e"/>
  </ds:schemaRefs>
</ds:datastoreItem>
</file>

<file path=customXml/itemProps2.xml><?xml version="1.0" encoding="utf-8"?>
<ds:datastoreItem xmlns:ds="http://schemas.openxmlformats.org/officeDocument/2006/customXml" ds:itemID="{ED51ADB2-214E-46BA-8DE1-A63839197C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c145f2-9803-46f6-b702-374493710c2e"/>
    <ds:schemaRef ds:uri="f8614448-f46c-4880-8b68-17c914e280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BCB4A51-04B8-4D9E-A104-35DBDC6B39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683</TotalTime>
  <Words>744</Words>
  <Application>Microsoft Macintosh PowerPoint</Application>
  <PresentationFormat>Widescreen</PresentationFormat>
  <Paragraphs>62</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AS91883(1.7) &amp; AS91884(1.8) Documentation</vt:lpstr>
      <vt:lpstr>Māori Quiz Project</vt:lpstr>
      <vt:lpstr>Describe relevant Implications:</vt:lpstr>
      <vt:lpstr>Decomposition:</vt:lpstr>
      <vt:lpstr>[Component name] (Trello screenshot)</vt:lpstr>
      <vt:lpstr>[Component name]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Joshua Bracefield</cp:lastModifiedBy>
  <cp:revision>54</cp:revision>
  <dcterms:created xsi:type="dcterms:W3CDTF">2020-03-13T23:52:53Z</dcterms:created>
  <dcterms:modified xsi:type="dcterms:W3CDTF">2022-05-15T23:24:33Z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0x010100CE75DA83D22F8E48BAC825FC32A1856B</vt:lpwstr>
  </property>
</Properties>
</file>