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4E1A6-7104-0640-BD35-2B61C4A67323}" v="20" dt="2022-05-26T00:29:00.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5648" autoAdjust="0"/>
  </p:normalViewPr>
  <p:slideViewPr>
    <p:cSldViewPr snapToGrid="0">
      <p:cViewPr varScale="1">
        <p:scale>
          <a:sx n="95" d="100"/>
          <a:sy n="95" d="100"/>
        </p:scale>
        <p:origin x="15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C0F4E1A6-7104-0640-BD35-2B61C4A67323}"/>
    <pc:docChg chg="undo custSel modSld">
      <pc:chgData name="Joshua Bracefield" userId="d64b1e77-fcfe-4377-8f23-1bdeb7587d81" providerId="ADAL" clId="{C0F4E1A6-7104-0640-BD35-2B61C4A67323}" dt="2022-05-26T00:33:17.830" v="376" actId="1076"/>
      <pc:docMkLst>
        <pc:docMk/>
      </pc:docMkLst>
      <pc:sldChg chg="modSp mod">
        <pc:chgData name="Joshua Bracefield" userId="d64b1e77-fcfe-4377-8f23-1bdeb7587d81" providerId="ADAL" clId="{C0F4E1A6-7104-0640-BD35-2B61C4A67323}" dt="2022-05-25T23:59:55.945" v="215" actId="14734"/>
        <pc:sldMkLst>
          <pc:docMk/>
          <pc:sldMk cId="0" sldId="269"/>
        </pc:sldMkLst>
        <pc:spChg chg="mod">
          <ac:chgData name="Joshua Bracefield" userId="d64b1e77-fcfe-4377-8f23-1bdeb7587d81" providerId="ADAL" clId="{C0F4E1A6-7104-0640-BD35-2B61C4A67323}" dt="2022-05-18T21:20:41.731" v="29" actId="20577"/>
          <ac:spMkLst>
            <pc:docMk/>
            <pc:sldMk cId="0" sldId="269"/>
            <ac:spMk id="91" creationId="{00000000-0000-0000-0000-000000000000}"/>
          </ac:spMkLst>
        </pc:spChg>
        <pc:graphicFrameChg chg="modGraphic">
          <ac:chgData name="Joshua Bracefield" userId="d64b1e77-fcfe-4377-8f23-1bdeb7587d81" providerId="ADAL" clId="{C0F4E1A6-7104-0640-BD35-2B61C4A67323}" dt="2022-05-25T23:59:55.945" v="215" actId="14734"/>
          <ac:graphicFrameMkLst>
            <pc:docMk/>
            <pc:sldMk cId="0" sldId="269"/>
            <ac:graphicFrameMk id="92" creationId="{00000000-0000-0000-0000-000000000000}"/>
          </ac:graphicFrameMkLst>
        </pc:graphicFrameChg>
      </pc:sldChg>
      <pc:sldChg chg="addSp delSp modSp mod modNotesTx">
        <pc:chgData name="Joshua Bracefield" userId="d64b1e77-fcfe-4377-8f23-1bdeb7587d81" providerId="ADAL" clId="{C0F4E1A6-7104-0640-BD35-2B61C4A67323}" dt="2022-05-26T00:33:17.830" v="376" actId="1076"/>
        <pc:sldMkLst>
          <pc:docMk/>
          <pc:sldMk cId="270828811" sldId="273"/>
        </pc:sldMkLst>
        <pc:spChg chg="mod">
          <ac:chgData name="Joshua Bracefield" userId="d64b1e77-fcfe-4377-8f23-1bdeb7587d81" providerId="ADAL" clId="{C0F4E1A6-7104-0640-BD35-2B61C4A67323}" dt="2022-05-26T00:32:29.466" v="370" actId="1076"/>
          <ac:spMkLst>
            <pc:docMk/>
            <pc:sldMk cId="270828811" sldId="273"/>
            <ac:spMk id="2" creationId="{1CC5D32F-7C18-4D00-8D54-2FB046F0A206}"/>
          </ac:spMkLst>
        </pc:spChg>
        <pc:spChg chg="add mod">
          <ac:chgData name="Joshua Bracefield" userId="d64b1e77-fcfe-4377-8f23-1bdeb7587d81" providerId="ADAL" clId="{C0F4E1A6-7104-0640-BD35-2B61C4A67323}" dt="2022-05-22T23:44:18.811" v="171" actId="767"/>
          <ac:spMkLst>
            <pc:docMk/>
            <pc:sldMk cId="270828811" sldId="273"/>
            <ac:spMk id="3" creationId="{82711A2B-DDF3-F1F8-66FF-CED3F0E86DD2}"/>
          </ac:spMkLst>
        </pc:spChg>
        <pc:spChg chg="del mod">
          <ac:chgData name="Joshua Bracefield" userId="d64b1e77-fcfe-4377-8f23-1bdeb7587d81" providerId="ADAL" clId="{C0F4E1A6-7104-0640-BD35-2B61C4A67323}" dt="2022-05-23T21:14:45.642" v="193" actId="478"/>
          <ac:spMkLst>
            <pc:docMk/>
            <pc:sldMk cId="270828811" sldId="273"/>
            <ac:spMk id="4" creationId="{8CD07A82-A944-4A9B-9A52-515DAC30878A}"/>
          </ac:spMkLst>
        </pc:spChg>
        <pc:spChg chg="add del mod">
          <ac:chgData name="Joshua Bracefield" userId="d64b1e77-fcfe-4377-8f23-1bdeb7587d81" providerId="ADAL" clId="{C0F4E1A6-7104-0640-BD35-2B61C4A67323}" dt="2022-05-23T21:14:58.627" v="195" actId="478"/>
          <ac:spMkLst>
            <pc:docMk/>
            <pc:sldMk cId="270828811" sldId="273"/>
            <ac:spMk id="5" creationId="{633C1430-8240-CF91-6523-412F5C4EB2A9}"/>
          </ac:spMkLst>
        </pc:spChg>
        <pc:spChg chg="add del mod">
          <ac:chgData name="Joshua Bracefield" userId="d64b1e77-fcfe-4377-8f23-1bdeb7587d81" providerId="ADAL" clId="{C0F4E1A6-7104-0640-BD35-2B61C4A67323}" dt="2022-05-23T21:15:02.824" v="197" actId="478"/>
          <ac:spMkLst>
            <pc:docMk/>
            <pc:sldMk cId="270828811" sldId="273"/>
            <ac:spMk id="6" creationId="{B5FD4766-8FFB-FE87-D957-A5A507542855}"/>
          </ac:spMkLst>
        </pc:spChg>
        <pc:spChg chg="add del mod">
          <ac:chgData name="Joshua Bracefield" userId="d64b1e77-fcfe-4377-8f23-1bdeb7587d81" providerId="ADAL" clId="{C0F4E1A6-7104-0640-BD35-2B61C4A67323}" dt="2022-05-23T21:15:05.881" v="199" actId="478"/>
          <ac:spMkLst>
            <pc:docMk/>
            <pc:sldMk cId="270828811" sldId="273"/>
            <ac:spMk id="7" creationId="{A8E09C0A-E8CD-1006-1715-C82A0B1A2A58}"/>
          </ac:spMkLst>
        </pc:spChg>
        <pc:spChg chg="add del mod">
          <ac:chgData name="Joshua Bracefield" userId="d64b1e77-fcfe-4377-8f23-1bdeb7587d81" providerId="ADAL" clId="{C0F4E1A6-7104-0640-BD35-2B61C4A67323}" dt="2022-05-23T21:15:16.455" v="201" actId="478"/>
          <ac:spMkLst>
            <pc:docMk/>
            <pc:sldMk cId="270828811" sldId="273"/>
            <ac:spMk id="8" creationId="{C76EABB6-9041-285F-8EF9-753793075572}"/>
          </ac:spMkLst>
        </pc:spChg>
        <pc:spChg chg="add del mod">
          <ac:chgData name="Joshua Bracefield" userId="d64b1e77-fcfe-4377-8f23-1bdeb7587d81" providerId="ADAL" clId="{C0F4E1A6-7104-0640-BD35-2B61C4A67323}" dt="2022-05-23T21:15:20.955" v="203" actId="478"/>
          <ac:spMkLst>
            <pc:docMk/>
            <pc:sldMk cId="270828811" sldId="273"/>
            <ac:spMk id="9" creationId="{07DE1327-9126-007A-B204-520B3ABB2740}"/>
          </ac:spMkLst>
        </pc:spChg>
        <pc:spChg chg="add del mod">
          <ac:chgData name="Joshua Bracefield" userId="d64b1e77-fcfe-4377-8f23-1bdeb7587d81" providerId="ADAL" clId="{C0F4E1A6-7104-0640-BD35-2B61C4A67323}" dt="2022-05-23T21:15:21.989" v="205" actId="478"/>
          <ac:spMkLst>
            <pc:docMk/>
            <pc:sldMk cId="270828811" sldId="273"/>
            <ac:spMk id="10" creationId="{8A3FB0B5-992A-93FC-0C07-736209EB03DB}"/>
          </ac:spMkLst>
        </pc:spChg>
        <pc:spChg chg="add del mod">
          <ac:chgData name="Joshua Bracefield" userId="d64b1e77-fcfe-4377-8f23-1bdeb7587d81" providerId="ADAL" clId="{C0F4E1A6-7104-0640-BD35-2B61C4A67323}" dt="2022-05-23T21:15:22.278" v="207" actId="478"/>
          <ac:spMkLst>
            <pc:docMk/>
            <pc:sldMk cId="270828811" sldId="273"/>
            <ac:spMk id="11" creationId="{2A01EC19-0C90-74C9-4365-874FC8D95E96}"/>
          </ac:spMkLst>
        </pc:spChg>
        <pc:spChg chg="add del mod">
          <ac:chgData name="Joshua Bracefield" userId="d64b1e77-fcfe-4377-8f23-1bdeb7587d81" providerId="ADAL" clId="{C0F4E1A6-7104-0640-BD35-2B61C4A67323}" dt="2022-05-23T21:15:22.555" v="209" actId="478"/>
          <ac:spMkLst>
            <pc:docMk/>
            <pc:sldMk cId="270828811" sldId="273"/>
            <ac:spMk id="12" creationId="{8A4B9FE6-ADBB-AF7B-A31A-0B40B372CE91}"/>
          </ac:spMkLst>
        </pc:spChg>
        <pc:spChg chg="add del mod">
          <ac:chgData name="Joshua Bracefield" userId="d64b1e77-fcfe-4377-8f23-1bdeb7587d81" providerId="ADAL" clId="{C0F4E1A6-7104-0640-BD35-2B61C4A67323}" dt="2022-05-23T21:15:22.834" v="211" actId="478"/>
          <ac:spMkLst>
            <pc:docMk/>
            <pc:sldMk cId="270828811" sldId="273"/>
            <ac:spMk id="13" creationId="{1ACB64DB-C30A-F882-077D-2D713A651675}"/>
          </ac:spMkLst>
        </pc:spChg>
        <pc:spChg chg="add del mod">
          <ac:chgData name="Joshua Bracefield" userId="d64b1e77-fcfe-4377-8f23-1bdeb7587d81" providerId="ADAL" clId="{C0F4E1A6-7104-0640-BD35-2B61C4A67323}" dt="2022-05-23T21:15:23.104" v="213" actId="478"/>
          <ac:spMkLst>
            <pc:docMk/>
            <pc:sldMk cId="270828811" sldId="273"/>
            <ac:spMk id="14" creationId="{63ED3E14-570C-F3B0-628D-6E761F44B616}"/>
          </ac:spMkLst>
        </pc:spChg>
        <pc:picChg chg="add mod">
          <ac:chgData name="Joshua Bracefield" userId="d64b1e77-fcfe-4377-8f23-1bdeb7587d81" providerId="ADAL" clId="{C0F4E1A6-7104-0640-BD35-2B61C4A67323}" dt="2022-05-26T00:33:17.830" v="376" actId="1076"/>
          <ac:picMkLst>
            <pc:docMk/>
            <pc:sldMk cId="270828811" sldId="273"/>
            <ac:picMk id="5" creationId="{061E4156-52EB-B94B-A6EB-EBEB1C0409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26/05/22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26/05/22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26/05/22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K9Xcw5kX/maori-quiz-project" TargetMode="External"/><Relationship Id="rId2" Type="http://schemas.openxmlformats.org/officeDocument/2006/relationships/hyperlink" Target="https://github.com/joshbatmiddleton/Assesmen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524000" y="1122363"/>
            <a:ext cx="9144000" cy="2387600"/>
          </a:xfrm>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cs typeface="Calibri"/>
            </a:endParaRPr>
          </a:p>
          <a:p>
            <a:r>
              <a:rPr lang="en-NZ" b="1" dirty="0">
                <a:cs typeface="Calibri"/>
              </a:rPr>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cs typeface="Calibri Light"/>
              </a:rPr>
              <a:t>Māori Quiz Project</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13470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None/>
            </a:pPr>
            <a:r>
              <a:rPr lang="en-NZ" sz="2000" b="1" dirty="0">
                <a:solidFill>
                  <a:srgbClr val="274E13"/>
                </a:solidFill>
              </a:rPr>
              <a:t>Link to GitHub Repository: [</a:t>
            </a:r>
            <a:r>
              <a:rPr lang="en-NZ" sz="2000" dirty="0">
                <a:ea typeface="+mn-lt"/>
                <a:cs typeface="+mn-lt"/>
                <a:hlinkClick r:id="rId2"/>
              </a:rPr>
              <a:t>GitHub Repository</a:t>
            </a:r>
            <a:r>
              <a:rPr lang="en-NZ" sz="2000" b="1" dirty="0">
                <a:solidFill>
                  <a:srgbClr val="274E13"/>
                </a:solidFill>
              </a:rPr>
              <a:t>]</a:t>
            </a:r>
            <a:endParaRPr lang="en-NZ" sz="2000" b="1" dirty="0">
              <a:solidFill>
                <a:srgbClr val="274E13"/>
              </a:solidFill>
              <a:cs typeface="Calibri" panose="020F0502020204030204"/>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dirty="0">
                <a:ea typeface="+mn-lt"/>
                <a:cs typeface="+mn-lt"/>
                <a:hlinkClick r:id="rId3"/>
              </a:rPr>
              <a:t>Māori quiz project</a:t>
            </a:r>
            <a:r>
              <a:rPr lang="en-NZ" sz="2000" b="1" dirty="0">
                <a:solidFill>
                  <a:srgbClr val="274E13"/>
                </a:solidFill>
              </a:rPr>
              <a:t>]</a:t>
            </a:r>
            <a:endParaRPr lang="en-NZ" sz="2000" b="1" dirty="0">
              <a:solidFill>
                <a:srgbClr val="274E13"/>
              </a:solidFill>
              <a:cs typeface="Calibri"/>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9699045"/>
              </p:ext>
            </p:extLst>
          </p:nvPr>
        </p:nvGraphicFramePr>
        <p:xfrm>
          <a:off x="589280" y="1574799"/>
          <a:ext cx="10515600" cy="4965664"/>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944236">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944236">
                <a:tc>
                  <a:txBody>
                    <a:bodyPr/>
                    <a:lstStyle/>
                    <a:p>
                      <a:r>
                        <a:rPr lang="en-NZ" dirty="0"/>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 Functionality is about making sure your program works the way you have designed it, and that it functions the way you made it.</a:t>
                      </a:r>
                    </a:p>
                    <a:p>
                      <a:endParaRPr lang="en-NZ" dirty="0"/>
                    </a:p>
                  </a:txBody>
                  <a:tcPr/>
                </a:tc>
                <a:extLst>
                  <a:ext uri="{0D108BD9-81ED-4DB2-BD59-A6C34878D82A}">
                    <a16:rowId xmlns:a16="http://schemas.microsoft.com/office/drawing/2014/main" val="2636529970"/>
                  </a:ext>
                </a:extLst>
              </a:tr>
              <a:tr h="944236">
                <a:tc>
                  <a:txBody>
                    <a:bodyPr/>
                    <a:lstStyle/>
                    <a:p>
                      <a:r>
                        <a:rPr lang="en-NZ" dirty="0"/>
                        <a:t>Usability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Usability is about making sure that the program is easy to use, and that the program can do what it needs to do.</a:t>
                      </a:r>
                    </a:p>
                    <a:p>
                      <a:endParaRPr lang="en-NZ" dirty="0"/>
                    </a:p>
                  </a:txBody>
                  <a:tcPr/>
                </a:tc>
                <a:extLst>
                  <a:ext uri="{0D108BD9-81ED-4DB2-BD59-A6C34878D82A}">
                    <a16:rowId xmlns:a16="http://schemas.microsoft.com/office/drawing/2014/main" val="845002142"/>
                  </a:ext>
                </a:extLst>
              </a:tr>
              <a:tr h="944236">
                <a:tc>
                  <a:txBody>
                    <a:bodyPr/>
                    <a:lstStyle/>
                    <a:p>
                      <a:r>
                        <a:rPr lang="en-NZ" dirty="0"/>
                        <a:t>Accessibility</a:t>
                      </a:r>
                    </a:p>
                  </a:txBody>
                  <a:tcPr/>
                </a:tc>
                <a:tc>
                  <a:txBody>
                    <a:bodyPr/>
                    <a:lstStyle/>
                    <a:p>
                      <a:r>
                        <a:rPr lang="en-NZ" dirty="0"/>
                        <a:t>Accessibility is about making sure that all of the users that will use your program are able to use it properly.</a:t>
                      </a:r>
                    </a:p>
                  </a:txBody>
                  <a:tcPr/>
                </a:tc>
                <a:extLst>
                  <a:ext uri="{0D108BD9-81ED-4DB2-BD59-A6C34878D82A}">
                    <a16:rowId xmlns:a16="http://schemas.microsoft.com/office/drawing/2014/main" val="1686164491"/>
                  </a:ext>
                </a:extLst>
              </a:tr>
              <a:tr h="1141130">
                <a:tc>
                  <a:txBody>
                    <a:bodyPr/>
                    <a:lstStyle/>
                    <a:p>
                      <a:r>
                        <a:rPr lang="en-NZ" dirty="0"/>
                        <a:t>Aesthetics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Aesthetics is about what and how your program looks. If a program looks good, it will function with the intent that you have. If it doesn't look formatted, you might find several errors in the code.</a:t>
                      </a:r>
                    </a:p>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pic>
        <p:nvPicPr>
          <p:cNvPr id="5" name="Picture 4">
            <a:extLst>
              <a:ext uri="{FF2B5EF4-FFF2-40B4-BE49-F238E27FC236}">
                <a16:creationId xmlns:a16="http://schemas.microsoft.com/office/drawing/2014/main" id="{A5DAAE32-155C-1EB3-F9A2-B60F13FBE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350" y="1674112"/>
            <a:ext cx="3543300" cy="4432300"/>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Welcome Screen</a:t>
            </a:r>
            <a:endParaRPr sz="4000" dirty="0"/>
          </a:p>
        </p:txBody>
      </p:sp>
      <p:pic>
        <p:nvPicPr>
          <p:cNvPr id="3" name="Picture 2">
            <a:extLst>
              <a:ext uri="{FF2B5EF4-FFF2-40B4-BE49-F238E27FC236}">
                <a16:creationId xmlns:a16="http://schemas.microsoft.com/office/drawing/2014/main" id="{C8BDA071-509F-1111-ADFB-7C6693137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212850"/>
            <a:ext cx="7124700" cy="4432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Screen - Test Plan</a:t>
            </a:r>
            <a:endParaRPr sz="4000" dirty="0"/>
          </a:p>
        </p:txBody>
      </p:sp>
      <p:graphicFrame>
        <p:nvGraphicFramePr>
          <p:cNvPr id="92" name="Google Shape;92;p19"/>
          <p:cNvGraphicFramePr/>
          <p:nvPr>
            <p:extLst>
              <p:ext uri="{D42A27DB-BD31-4B8C-83A1-F6EECF244321}">
                <p14:modId xmlns:p14="http://schemas.microsoft.com/office/powerpoint/2010/main" val="1367811915"/>
              </p:ext>
            </p:extLst>
          </p:nvPr>
        </p:nvGraphicFramePr>
        <p:xfrm>
          <a:off x="509967" y="1690300"/>
          <a:ext cx="11360800" cy="36573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Yes/yes</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Y/n</a:t>
                      </a:r>
                      <a:endParaRPr sz="2400" dirty="0"/>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25611045"/>
                  </a:ext>
                </a:extLst>
              </a:tr>
              <a:tr h="609560">
                <a:tc>
                  <a:txBody>
                    <a:bodyPr/>
                    <a:lstStyle/>
                    <a:p>
                      <a:pPr marL="0" lvl="0" indent="0" algn="l" rtl="0">
                        <a:spcBef>
                          <a:spcPts val="0"/>
                        </a:spcBef>
                        <a:spcAft>
                          <a:spcPts val="0"/>
                        </a:spcAft>
                        <a:buNone/>
                      </a:pPr>
                      <a:r>
                        <a:rPr lang="en-US" sz="2400" dirty="0"/>
                        <a:t>No/no</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62601790"/>
                  </a:ext>
                </a:extLst>
              </a:tr>
              <a:tr h="609560">
                <a:tc>
                  <a:txBody>
                    <a:bodyPr/>
                    <a:lstStyle/>
                    <a:p>
                      <a:pPr marL="0" lvl="0" indent="0" algn="l" rtl="0">
                        <a:spcBef>
                          <a:spcPts val="0"/>
                        </a:spcBef>
                        <a:spcAft>
                          <a:spcPts val="0"/>
                        </a:spcAft>
                        <a:buNone/>
                      </a:pPr>
                      <a:r>
                        <a:rPr lang="en-US" sz="2400" dirty="0"/>
                        <a:t>N/n</a:t>
                      </a:r>
                      <a:endParaRPr sz="2400" dirty="0"/>
                    </a:p>
                  </a:txBody>
                  <a:tcPr marL="121900" marR="121900" marT="121900" marB="121900"/>
                </a:tc>
                <a:tc>
                  <a:txBody>
                    <a:bodyPr/>
                    <a:lstStyle/>
                    <a:p>
                      <a:pPr marL="0" lvl="0" indent="0" algn="l" rtl="0">
                        <a:spcBef>
                          <a:spcPts val="0"/>
                        </a:spcBef>
                        <a:spcAft>
                          <a:spcPts val="0"/>
                        </a:spcAft>
                        <a:buNone/>
                      </a:pPr>
                      <a:r>
                        <a:rPr lang="en-US" sz="2400" dirty="0"/>
                        <a:t>Show instructions</a:t>
                      </a:r>
                      <a:endParaRPr sz="2400" dirty="0"/>
                    </a:p>
                  </a:txBody>
                  <a:tcPr marL="121900" marR="121900" marT="121900" marB="121900"/>
                </a:tc>
                <a:extLst>
                  <a:ext uri="{0D108BD9-81ED-4DB2-BD59-A6C34878D82A}">
                    <a16:rowId xmlns:a16="http://schemas.microsoft.com/office/drawing/2014/main" val="255613605"/>
                  </a:ext>
                </a:extLst>
              </a:tr>
              <a:tr h="609560">
                <a:tc>
                  <a:txBody>
                    <a:bodyPr/>
                    <a:lstStyle/>
                    <a:p>
                      <a:pPr marL="0" lvl="0" indent="0" algn="l" rtl="0">
                        <a:spcBef>
                          <a:spcPts val="0"/>
                        </a:spcBef>
                        <a:spcAft>
                          <a:spcPts val="0"/>
                        </a:spcAft>
                        <a:buNone/>
                      </a:pPr>
                      <a:r>
                        <a:rPr lang="en-US" sz="2400" dirty="0"/>
                        <a:t>Anything else</a:t>
                      </a:r>
                      <a:endParaRPr sz="2400" dirty="0"/>
                    </a:p>
                  </a:txBody>
                  <a:tcPr marL="121900" marR="121900" marT="121900" marB="121900"/>
                </a:tc>
                <a:tc>
                  <a:txBody>
                    <a:bodyPr/>
                    <a:lstStyle/>
                    <a:p>
                      <a:pPr marL="0" lvl="0" indent="0" algn="l" rtl="0">
                        <a:spcBef>
                          <a:spcPts val="0"/>
                        </a:spcBef>
                        <a:spcAft>
                          <a:spcPts val="0"/>
                        </a:spcAft>
                        <a:buNone/>
                      </a:pPr>
                      <a:r>
                        <a:rPr lang="en-US" sz="2400" dirty="0"/>
                        <a:t>Error</a:t>
                      </a:r>
                      <a:endParaRPr sz="2400" dirty="0"/>
                    </a:p>
                  </a:txBody>
                  <a:tcPr marL="121900" marR="121900" marT="121900" marB="121900"/>
                </a:tc>
                <a:extLst>
                  <a:ext uri="{0D108BD9-81ED-4DB2-BD59-A6C34878D82A}">
                    <a16:rowId xmlns:a16="http://schemas.microsoft.com/office/drawing/2014/main" val="20991226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384885"/>
            <a:ext cx="10515600" cy="806768"/>
          </a:xfrm>
        </p:spPr>
        <p:txBody>
          <a:bodyPr>
            <a:normAutofit/>
          </a:bodyPr>
          <a:lstStyle/>
          <a:p>
            <a:r>
              <a:rPr lang="en-NZ" sz="4000" dirty="0"/>
              <a:t>Welcome Screen: Trialling </a:t>
            </a:r>
          </a:p>
        </p:txBody>
      </p:sp>
      <p:sp>
        <p:nvSpPr>
          <p:cNvPr id="3" name="TextBox 2">
            <a:extLst>
              <a:ext uri="{FF2B5EF4-FFF2-40B4-BE49-F238E27FC236}">
                <a16:creationId xmlns:a16="http://schemas.microsoft.com/office/drawing/2014/main" id="{82711A2B-DDF3-F1F8-66FF-CED3F0E86DD2}"/>
              </a:ext>
            </a:extLst>
          </p:cNvPr>
          <p:cNvSpPr txBox="1"/>
          <p:nvPr/>
        </p:nvSpPr>
        <p:spPr>
          <a:xfrm>
            <a:off x="-2715904" y="8598090"/>
            <a:ext cx="184731" cy="369332"/>
          </a:xfrm>
          <a:prstGeom prst="rect">
            <a:avLst/>
          </a:prstGeom>
          <a:noFill/>
        </p:spPr>
        <p:txBody>
          <a:bodyPr wrap="none" rtlCol="0">
            <a:spAutoFit/>
          </a:bodyPr>
          <a:lstStyle/>
          <a:p>
            <a:endParaRPr lang="en-AU" dirty="0"/>
          </a:p>
        </p:txBody>
      </p:sp>
      <p:pic>
        <p:nvPicPr>
          <p:cNvPr id="5" name="Picture 4">
            <a:extLst>
              <a:ext uri="{FF2B5EF4-FFF2-40B4-BE49-F238E27FC236}">
                <a16:creationId xmlns:a16="http://schemas.microsoft.com/office/drawing/2014/main" id="{061E4156-52EB-B94B-A6EB-EBEB1C040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44" y="1030288"/>
            <a:ext cx="8127911" cy="5827712"/>
          </a:xfrm>
          <a:prstGeom prst="rect">
            <a:avLst/>
          </a:prstGeom>
        </p:spPr>
      </p:pic>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3ac145f2-9803-46f6-b702-374493710c2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5DA83D22F8E48BAC825FC32A1856B" ma:contentTypeVersion="9" ma:contentTypeDescription="Create a new document." ma:contentTypeScope="" ma:versionID="7fb70ad076869fe0f0573ac3521d6468">
  <xsd:schema xmlns:xsd="http://www.w3.org/2001/XMLSchema" xmlns:xs="http://www.w3.org/2001/XMLSchema" xmlns:p="http://schemas.microsoft.com/office/2006/metadata/properties" xmlns:ns2="3ac145f2-9803-46f6-b702-374493710c2e" xmlns:ns3="f8614448-f46c-4880-8b68-17c914e2801b" targetNamespace="http://schemas.microsoft.com/office/2006/metadata/properties" ma:root="true" ma:fieldsID="f374b0e902821a9a4c3006c60326a7a1" ns2:_="" ns3:_="">
    <xsd:import namespace="3ac145f2-9803-46f6-b702-374493710c2e"/>
    <xsd:import namespace="f8614448-f46c-4880-8b68-17c914e280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c145f2-9803-46f6-b702-374493710c2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614448-f46c-4880-8b68-17c914e2801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E1432-2915-4013-A40F-C8CBF1E90797}">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purl.org/dc/terms/"/>
    <ds:schemaRef ds:uri="http://schemas.openxmlformats.org/package/2006/metadata/core-properties"/>
    <ds:schemaRef ds:uri="3ac145f2-9803-46f6-b702-374493710c2e"/>
    <ds:schemaRef ds:uri="f8614448-f46c-4880-8b68-17c914e2801b"/>
    <ds:schemaRef ds:uri="http://purl.org/dc/dcmitype/"/>
  </ds:schemaRefs>
</ds:datastoreItem>
</file>

<file path=customXml/itemProps2.xml><?xml version="1.0" encoding="utf-8"?>
<ds:datastoreItem xmlns:ds="http://schemas.openxmlformats.org/officeDocument/2006/customXml" ds:itemID="{ED51ADB2-214E-46BA-8DE1-A63839197C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c145f2-9803-46f6-b702-374493710c2e"/>
    <ds:schemaRef ds:uri="f8614448-f46c-4880-8b68-17c914e28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CB4A51-04B8-4D9E-A104-35DBDC6B39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751</TotalTime>
  <Words>668</Words>
  <Application>Microsoft Macintosh PowerPoint</Application>
  <PresentationFormat>Widescreen</PresentationFormat>
  <Paragraphs>69</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AS91883(1.7) &amp; AS91884(1.8) Documentation</vt:lpstr>
      <vt:lpstr>Māori Quiz Project</vt:lpstr>
      <vt:lpstr>Describe relevant Implications:</vt:lpstr>
      <vt:lpstr>Decomposition:</vt:lpstr>
      <vt:lpstr>Welcome Screen</vt:lpstr>
      <vt:lpstr>Welcome Screen - Test Plan</vt:lpstr>
      <vt:lpstr>Welcome Screen: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51</cp:revision>
  <dcterms:created xsi:type="dcterms:W3CDTF">2020-03-13T23:52:53Z</dcterms:created>
  <dcterms:modified xsi:type="dcterms:W3CDTF">2022-05-26T00:33:25Z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0x010100CE75DA83D22F8E48BAC825FC32A1856B</vt:lpwstr>
  </property>
</Properties>
</file>