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5EB8C-CC04-2144-A9F9-D78F9AD68A70}" v="6" dt="2022-05-11T02:15:23.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5648" autoAdjust="0"/>
  </p:normalViewPr>
  <p:slideViewPr>
    <p:cSldViewPr snapToGrid="0">
      <p:cViewPr>
        <p:scale>
          <a:sx n="100" d="100"/>
          <a:sy n="100" d="100"/>
        </p:scale>
        <p:origin x="9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17/05/22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17/05/22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17/05/22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17/05/22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17/05/22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17/05/22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17/05/22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17/05/22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17/05/22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17/05/22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17/05/22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17/05/22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17/05/22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524000" y="1122363"/>
            <a:ext cx="9144000" cy="2387600"/>
          </a:xfrm>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9699045"/>
              </p:ext>
            </p:extLst>
          </p:nvPr>
        </p:nvGraphicFramePr>
        <p:xfrm>
          <a:off x="589280" y="1574799"/>
          <a:ext cx="10515600" cy="4965664"/>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94423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944236">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 Functionality is about making sure your program works the way you have designed it, and that it functions the way you made it.</a:t>
                      </a:r>
                    </a:p>
                    <a:p>
                      <a:endParaRPr lang="en-NZ" dirty="0"/>
                    </a:p>
                  </a:txBody>
                  <a:tcPr/>
                </a:tc>
                <a:extLst>
                  <a:ext uri="{0D108BD9-81ED-4DB2-BD59-A6C34878D82A}">
                    <a16:rowId xmlns:a16="http://schemas.microsoft.com/office/drawing/2014/main" val="2636529970"/>
                  </a:ext>
                </a:extLst>
              </a:tr>
              <a:tr h="944236">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making sure that the program is easy to use, and that the program can do what it needs to do.</a:t>
                      </a:r>
                    </a:p>
                    <a:p>
                      <a:endParaRPr lang="en-NZ" dirty="0"/>
                    </a:p>
                  </a:txBody>
                  <a:tcPr/>
                </a:tc>
                <a:extLst>
                  <a:ext uri="{0D108BD9-81ED-4DB2-BD59-A6C34878D82A}">
                    <a16:rowId xmlns:a16="http://schemas.microsoft.com/office/drawing/2014/main" val="845002142"/>
                  </a:ext>
                </a:extLst>
              </a:tr>
              <a:tr h="944236">
                <a:tc>
                  <a:txBody>
                    <a:bodyPr/>
                    <a:lstStyle/>
                    <a:p>
                      <a:r>
                        <a:rPr lang="en-NZ" dirty="0"/>
                        <a:t>Accessibility</a:t>
                      </a:r>
                    </a:p>
                  </a:txBody>
                  <a:tcPr/>
                </a:tc>
                <a:tc>
                  <a:txBody>
                    <a:bodyPr/>
                    <a:lstStyle/>
                    <a:p>
                      <a:r>
                        <a:rPr lang="en-NZ" dirty="0"/>
                        <a:t>Accessibility is about making sure that all of the users that will use your program are able to use it properly.</a:t>
                      </a:r>
                    </a:p>
                  </a:txBody>
                  <a:tcPr/>
                </a:tc>
                <a:extLst>
                  <a:ext uri="{0D108BD9-81ED-4DB2-BD59-A6C34878D82A}">
                    <a16:rowId xmlns:a16="http://schemas.microsoft.com/office/drawing/2014/main" val="1686164491"/>
                  </a:ext>
                </a:extLst>
              </a:tr>
              <a:tr h="114113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what and how your program looks. If a program looks good, it will function with the intent that you have. If it doesn't look formatted, you might find several errors in the code.</a:t>
                      </a:r>
                    </a:p>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4">
            <a:extLst>
              <a:ext uri="{FF2B5EF4-FFF2-40B4-BE49-F238E27FC236}">
                <a16:creationId xmlns:a16="http://schemas.microsoft.com/office/drawing/2014/main" id="{A5DAAE32-155C-1EB3-F9A2-B60F13FBE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50" y="1674112"/>
            <a:ext cx="3543300" cy="443230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Welcome Screen</a:t>
            </a:r>
            <a:endParaRPr sz="4000" dirty="0"/>
          </a:p>
        </p:txBody>
      </p:sp>
      <p:pic>
        <p:nvPicPr>
          <p:cNvPr id="3" name="Picture 2">
            <a:extLst>
              <a:ext uri="{FF2B5EF4-FFF2-40B4-BE49-F238E27FC236}">
                <a16:creationId xmlns:a16="http://schemas.microsoft.com/office/drawing/2014/main" id="{C8BDA071-509F-1111-ADFB-7C6693137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212850"/>
            <a:ext cx="7124700" cy="4432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CE1432-2915-4013-A40F-C8CBF1E90797}">
  <ds:schemaRefs>
    <ds:schemaRef ds:uri="http://purl.org/dc/terms/"/>
    <ds:schemaRef ds:uri="http://www.w3.org/XML/1998/namespace"/>
    <ds:schemaRef ds:uri="http://purl.org/dc/elements/1.1/"/>
    <ds:schemaRef ds:uri="3ac145f2-9803-46f6-b702-374493710c2e"/>
    <ds:schemaRef ds:uri="http://schemas.microsoft.com/office/2006/documentManagement/types"/>
    <ds:schemaRef ds:uri="http://schemas.microsoft.com/office/infopath/2007/PartnerControls"/>
    <ds:schemaRef ds:uri="http://schemas.openxmlformats.org/package/2006/metadata/core-properties"/>
    <ds:schemaRef ds:uri="f8614448-f46c-4880-8b68-17c914e2801b"/>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687</TotalTime>
  <Words>711</Words>
  <Application>Microsoft Macintosh PowerPoint</Application>
  <PresentationFormat>Widescreen</PresentationFormat>
  <Paragraphs>61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Welcome Screen</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51</cp:revision>
  <dcterms:created xsi:type="dcterms:W3CDTF">2020-03-13T23:52:53Z</dcterms:created>
  <dcterms:modified xsi:type="dcterms:W3CDTF">2022-05-16T21:34:30Z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