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56" r:id="rId5"/>
    <p:sldId id="258" r:id="rId6"/>
    <p:sldId id="272" r:id="rId7"/>
    <p:sldId id="260" r:id="rId8"/>
    <p:sldId id="268" r:id="rId9"/>
    <p:sldId id="269" r:id="rId10"/>
    <p:sldId id="273" r:id="rId11"/>
    <p:sldId id="274" r:id="rId12"/>
    <p:sldId id="275" r:id="rId13"/>
    <p:sldId id="276" r:id="rId14"/>
    <p:sldId id="277" r:id="rId15"/>
    <p:sldId id="278" r:id="rId16"/>
    <p:sldId id="279" r:id="rId17"/>
    <p:sldId id="280" r:id="rId18"/>
    <p:sldId id="281" r:id="rId19"/>
    <p:sldId id="282" r:id="rId20"/>
    <p:sldId id="285" r:id="rId21"/>
    <p:sldId id="284" r:id="rId22"/>
    <p:sldId id="283" r:id="rId23"/>
    <p:sldId id="286" r:id="rId24"/>
    <p:sldId id="261"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F4E1A6-7104-0640-BD35-2B61C4A67323}" v="52" dt="2022-05-29T05:59:13.4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4" autoAdjust="0"/>
    <p:restoredTop sz="85692" autoAdjust="0"/>
  </p:normalViewPr>
  <p:slideViewPr>
    <p:cSldViewPr snapToGrid="0">
      <p:cViewPr varScale="1">
        <p:scale>
          <a:sx n="94" d="100"/>
          <a:sy n="94" d="100"/>
        </p:scale>
        <p:origin x="124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Bracefield" userId="d64b1e77-fcfe-4377-8f23-1bdeb7587d81" providerId="ADAL" clId="{C0F4E1A6-7104-0640-BD35-2B61C4A67323}"/>
    <pc:docChg chg="undo redo custSel addSld delSld modSld sldOrd">
      <pc:chgData name="Joshua Bracefield" userId="d64b1e77-fcfe-4377-8f23-1bdeb7587d81" providerId="ADAL" clId="{C0F4E1A6-7104-0640-BD35-2B61C4A67323}" dt="2022-05-29T05:59:37.961" v="2608" actId="20578"/>
      <pc:docMkLst>
        <pc:docMk/>
      </pc:docMkLst>
      <pc:sldChg chg="modSp mod">
        <pc:chgData name="Joshua Bracefield" userId="d64b1e77-fcfe-4377-8f23-1bdeb7587d81" providerId="ADAL" clId="{C0F4E1A6-7104-0640-BD35-2B61C4A67323}" dt="2022-05-28T23:15:45.520" v="1121" actId="20577"/>
        <pc:sldMkLst>
          <pc:docMk/>
          <pc:sldMk cId="3838895173" sldId="258"/>
        </pc:sldMkLst>
        <pc:spChg chg="mod">
          <ac:chgData name="Joshua Bracefield" userId="d64b1e77-fcfe-4377-8f23-1bdeb7587d81" providerId="ADAL" clId="{C0F4E1A6-7104-0640-BD35-2B61C4A67323}" dt="2022-05-28T23:15:45.520" v="1121" actId="20577"/>
          <ac:spMkLst>
            <pc:docMk/>
            <pc:sldMk cId="3838895173" sldId="258"/>
            <ac:spMk id="4" creationId="{F7FB308A-232B-4B31-A59D-BD561ECFBE8B}"/>
          </ac:spMkLst>
        </pc:spChg>
      </pc:sldChg>
      <pc:sldChg chg="del ord">
        <pc:chgData name="Joshua Bracefield" userId="d64b1e77-fcfe-4377-8f23-1bdeb7587d81" providerId="ADAL" clId="{C0F4E1A6-7104-0640-BD35-2B61C4A67323}" dt="2022-05-29T05:50:00.308" v="2187" actId="2696"/>
        <pc:sldMkLst>
          <pc:docMk/>
          <pc:sldMk cId="1084233196" sldId="263"/>
        </pc:sldMkLst>
      </pc:sldChg>
      <pc:sldChg chg="addSp delSp modSp mod">
        <pc:chgData name="Joshua Bracefield" userId="d64b1e77-fcfe-4377-8f23-1bdeb7587d81" providerId="ADAL" clId="{C0F4E1A6-7104-0640-BD35-2B61C4A67323}" dt="2022-05-29T03:36:46.487" v="1509" actId="478"/>
        <pc:sldMkLst>
          <pc:docMk/>
          <pc:sldMk cId="2276153040" sldId="266"/>
        </pc:sldMkLst>
        <pc:spChg chg="add del mod">
          <ac:chgData name="Joshua Bracefield" userId="d64b1e77-fcfe-4377-8f23-1bdeb7587d81" providerId="ADAL" clId="{C0F4E1A6-7104-0640-BD35-2B61C4A67323}" dt="2022-05-29T03:36:46.487" v="1509" actId="478"/>
          <ac:spMkLst>
            <pc:docMk/>
            <pc:sldMk cId="2276153040" sldId="266"/>
            <ac:spMk id="4" creationId="{F212A5D6-1BAC-8791-1EE0-C43E8E3656D5}"/>
          </ac:spMkLst>
        </pc:spChg>
      </pc:sldChg>
      <pc:sldChg chg="modSp mod">
        <pc:chgData name="Joshua Bracefield" userId="d64b1e77-fcfe-4377-8f23-1bdeb7587d81" providerId="ADAL" clId="{C0F4E1A6-7104-0640-BD35-2B61C4A67323}" dt="2022-05-25T23:59:55.945" v="215" actId="14734"/>
        <pc:sldMkLst>
          <pc:docMk/>
          <pc:sldMk cId="0" sldId="269"/>
        </pc:sldMkLst>
        <pc:spChg chg="mod">
          <ac:chgData name="Joshua Bracefield" userId="d64b1e77-fcfe-4377-8f23-1bdeb7587d81" providerId="ADAL" clId="{C0F4E1A6-7104-0640-BD35-2B61C4A67323}" dt="2022-05-18T21:20:41.731" v="29" actId="20577"/>
          <ac:spMkLst>
            <pc:docMk/>
            <pc:sldMk cId="0" sldId="269"/>
            <ac:spMk id="91" creationId="{00000000-0000-0000-0000-000000000000}"/>
          </ac:spMkLst>
        </pc:spChg>
        <pc:graphicFrameChg chg="modGraphic">
          <ac:chgData name="Joshua Bracefield" userId="d64b1e77-fcfe-4377-8f23-1bdeb7587d81" providerId="ADAL" clId="{C0F4E1A6-7104-0640-BD35-2B61C4A67323}" dt="2022-05-25T23:59:55.945" v="215" actId="14734"/>
          <ac:graphicFrameMkLst>
            <pc:docMk/>
            <pc:sldMk cId="0" sldId="269"/>
            <ac:graphicFrameMk id="92" creationId="{00000000-0000-0000-0000-000000000000}"/>
          </ac:graphicFrameMkLst>
        </pc:graphicFrameChg>
      </pc:sldChg>
      <pc:sldChg chg="del">
        <pc:chgData name="Joshua Bracefield" userId="d64b1e77-fcfe-4377-8f23-1bdeb7587d81" providerId="ADAL" clId="{C0F4E1A6-7104-0640-BD35-2B61C4A67323}" dt="2022-05-29T05:54:53.608" v="2305" actId="2696"/>
        <pc:sldMkLst>
          <pc:docMk/>
          <pc:sldMk cId="1053444694" sldId="270"/>
        </pc:sldMkLst>
      </pc:sldChg>
      <pc:sldChg chg="addSp delSp modSp mod modNotesTx">
        <pc:chgData name="Joshua Bracefield" userId="d64b1e77-fcfe-4377-8f23-1bdeb7587d81" providerId="ADAL" clId="{C0F4E1A6-7104-0640-BD35-2B61C4A67323}" dt="2022-05-29T03:29:17.382" v="1407" actId="1076"/>
        <pc:sldMkLst>
          <pc:docMk/>
          <pc:sldMk cId="270828811" sldId="273"/>
        </pc:sldMkLst>
        <pc:spChg chg="mod">
          <ac:chgData name="Joshua Bracefield" userId="d64b1e77-fcfe-4377-8f23-1bdeb7587d81" providerId="ADAL" clId="{C0F4E1A6-7104-0640-BD35-2B61C4A67323}" dt="2022-05-28T22:42:57.066" v="1103" actId="1076"/>
          <ac:spMkLst>
            <pc:docMk/>
            <pc:sldMk cId="270828811" sldId="273"/>
            <ac:spMk id="2" creationId="{1CC5D32F-7C18-4D00-8D54-2FB046F0A206}"/>
          </ac:spMkLst>
        </pc:spChg>
        <pc:spChg chg="add mod">
          <ac:chgData name="Joshua Bracefield" userId="d64b1e77-fcfe-4377-8f23-1bdeb7587d81" providerId="ADAL" clId="{C0F4E1A6-7104-0640-BD35-2B61C4A67323}" dt="2022-05-22T23:44:18.811" v="171" actId="767"/>
          <ac:spMkLst>
            <pc:docMk/>
            <pc:sldMk cId="270828811" sldId="273"/>
            <ac:spMk id="3" creationId="{82711A2B-DDF3-F1F8-66FF-CED3F0E86DD2}"/>
          </ac:spMkLst>
        </pc:spChg>
        <pc:spChg chg="add mod">
          <ac:chgData name="Joshua Bracefield" userId="d64b1e77-fcfe-4377-8f23-1bdeb7587d81" providerId="ADAL" clId="{C0F4E1A6-7104-0640-BD35-2B61C4A67323}" dt="2022-05-29T03:29:17.382" v="1407" actId="1076"/>
          <ac:spMkLst>
            <pc:docMk/>
            <pc:sldMk cId="270828811" sldId="273"/>
            <ac:spMk id="4" creationId="{156085C6-A76D-208E-87E1-9353B21563CB}"/>
          </ac:spMkLst>
        </pc:spChg>
        <pc:spChg chg="del mod">
          <ac:chgData name="Joshua Bracefield" userId="d64b1e77-fcfe-4377-8f23-1bdeb7587d81" providerId="ADAL" clId="{C0F4E1A6-7104-0640-BD35-2B61C4A67323}" dt="2022-05-23T21:14:45.642" v="193" actId="478"/>
          <ac:spMkLst>
            <pc:docMk/>
            <pc:sldMk cId="270828811" sldId="273"/>
            <ac:spMk id="4" creationId="{8CD07A82-A944-4A9B-9A52-515DAC30878A}"/>
          </ac:spMkLst>
        </pc:spChg>
        <pc:spChg chg="add del mod">
          <ac:chgData name="Joshua Bracefield" userId="d64b1e77-fcfe-4377-8f23-1bdeb7587d81" providerId="ADAL" clId="{C0F4E1A6-7104-0640-BD35-2B61C4A67323}" dt="2022-05-23T21:14:58.627" v="195" actId="478"/>
          <ac:spMkLst>
            <pc:docMk/>
            <pc:sldMk cId="270828811" sldId="273"/>
            <ac:spMk id="5" creationId="{633C1430-8240-CF91-6523-412F5C4EB2A9}"/>
          </ac:spMkLst>
        </pc:spChg>
        <pc:spChg chg="add del mod">
          <ac:chgData name="Joshua Bracefield" userId="d64b1e77-fcfe-4377-8f23-1bdeb7587d81" providerId="ADAL" clId="{C0F4E1A6-7104-0640-BD35-2B61C4A67323}" dt="2022-05-23T21:15:02.824" v="197" actId="478"/>
          <ac:spMkLst>
            <pc:docMk/>
            <pc:sldMk cId="270828811" sldId="273"/>
            <ac:spMk id="6" creationId="{B5FD4766-8FFB-FE87-D957-A5A507542855}"/>
          </ac:spMkLst>
        </pc:spChg>
        <pc:spChg chg="add del mod">
          <ac:chgData name="Joshua Bracefield" userId="d64b1e77-fcfe-4377-8f23-1bdeb7587d81" providerId="ADAL" clId="{C0F4E1A6-7104-0640-BD35-2B61C4A67323}" dt="2022-05-23T21:15:05.881" v="199" actId="478"/>
          <ac:spMkLst>
            <pc:docMk/>
            <pc:sldMk cId="270828811" sldId="273"/>
            <ac:spMk id="7" creationId="{A8E09C0A-E8CD-1006-1715-C82A0B1A2A58}"/>
          </ac:spMkLst>
        </pc:spChg>
        <pc:spChg chg="add del mod">
          <ac:chgData name="Joshua Bracefield" userId="d64b1e77-fcfe-4377-8f23-1bdeb7587d81" providerId="ADAL" clId="{C0F4E1A6-7104-0640-BD35-2B61C4A67323}" dt="2022-05-23T21:15:16.455" v="201" actId="478"/>
          <ac:spMkLst>
            <pc:docMk/>
            <pc:sldMk cId="270828811" sldId="273"/>
            <ac:spMk id="8" creationId="{C76EABB6-9041-285F-8EF9-753793075572}"/>
          </ac:spMkLst>
        </pc:spChg>
        <pc:spChg chg="add del mod">
          <ac:chgData name="Joshua Bracefield" userId="d64b1e77-fcfe-4377-8f23-1bdeb7587d81" providerId="ADAL" clId="{C0F4E1A6-7104-0640-BD35-2B61C4A67323}" dt="2022-05-23T21:15:20.955" v="203" actId="478"/>
          <ac:spMkLst>
            <pc:docMk/>
            <pc:sldMk cId="270828811" sldId="273"/>
            <ac:spMk id="9" creationId="{07DE1327-9126-007A-B204-520B3ABB2740}"/>
          </ac:spMkLst>
        </pc:spChg>
        <pc:spChg chg="add del mod">
          <ac:chgData name="Joshua Bracefield" userId="d64b1e77-fcfe-4377-8f23-1bdeb7587d81" providerId="ADAL" clId="{C0F4E1A6-7104-0640-BD35-2B61C4A67323}" dt="2022-05-23T21:15:21.989" v="205" actId="478"/>
          <ac:spMkLst>
            <pc:docMk/>
            <pc:sldMk cId="270828811" sldId="273"/>
            <ac:spMk id="10" creationId="{8A3FB0B5-992A-93FC-0C07-736209EB03DB}"/>
          </ac:spMkLst>
        </pc:spChg>
        <pc:spChg chg="add del mod">
          <ac:chgData name="Joshua Bracefield" userId="d64b1e77-fcfe-4377-8f23-1bdeb7587d81" providerId="ADAL" clId="{C0F4E1A6-7104-0640-BD35-2B61C4A67323}" dt="2022-05-23T21:15:22.278" v="207" actId="478"/>
          <ac:spMkLst>
            <pc:docMk/>
            <pc:sldMk cId="270828811" sldId="273"/>
            <ac:spMk id="11" creationId="{2A01EC19-0C90-74C9-4365-874FC8D95E96}"/>
          </ac:spMkLst>
        </pc:spChg>
        <pc:spChg chg="add del mod">
          <ac:chgData name="Joshua Bracefield" userId="d64b1e77-fcfe-4377-8f23-1bdeb7587d81" providerId="ADAL" clId="{C0F4E1A6-7104-0640-BD35-2B61C4A67323}" dt="2022-05-23T21:15:22.555" v="209" actId="478"/>
          <ac:spMkLst>
            <pc:docMk/>
            <pc:sldMk cId="270828811" sldId="273"/>
            <ac:spMk id="12" creationId="{8A4B9FE6-ADBB-AF7B-A31A-0B40B372CE91}"/>
          </ac:spMkLst>
        </pc:spChg>
        <pc:spChg chg="add del mod">
          <ac:chgData name="Joshua Bracefield" userId="d64b1e77-fcfe-4377-8f23-1bdeb7587d81" providerId="ADAL" clId="{C0F4E1A6-7104-0640-BD35-2B61C4A67323}" dt="2022-05-23T21:15:22.834" v="211" actId="478"/>
          <ac:spMkLst>
            <pc:docMk/>
            <pc:sldMk cId="270828811" sldId="273"/>
            <ac:spMk id="13" creationId="{1ACB64DB-C30A-F882-077D-2D713A651675}"/>
          </ac:spMkLst>
        </pc:spChg>
        <pc:spChg chg="add del mod">
          <ac:chgData name="Joshua Bracefield" userId="d64b1e77-fcfe-4377-8f23-1bdeb7587d81" providerId="ADAL" clId="{C0F4E1A6-7104-0640-BD35-2B61C4A67323}" dt="2022-05-23T21:15:23.104" v="213" actId="478"/>
          <ac:spMkLst>
            <pc:docMk/>
            <pc:sldMk cId="270828811" sldId="273"/>
            <ac:spMk id="14" creationId="{63ED3E14-570C-F3B0-628D-6E761F44B616}"/>
          </ac:spMkLst>
        </pc:spChg>
        <pc:picChg chg="add del mod">
          <ac:chgData name="Joshua Bracefield" userId="d64b1e77-fcfe-4377-8f23-1bdeb7587d81" providerId="ADAL" clId="{C0F4E1A6-7104-0640-BD35-2B61C4A67323}" dt="2022-05-28T22:38:16.812" v="707" actId="478"/>
          <ac:picMkLst>
            <pc:docMk/>
            <pc:sldMk cId="270828811" sldId="273"/>
            <ac:picMk id="5" creationId="{061E4156-52EB-B94B-A6EB-EBEB1C040962}"/>
          </ac:picMkLst>
        </pc:picChg>
        <pc:picChg chg="add mod">
          <ac:chgData name="Joshua Bracefield" userId="d64b1e77-fcfe-4377-8f23-1bdeb7587d81" providerId="ADAL" clId="{C0F4E1A6-7104-0640-BD35-2B61C4A67323}" dt="2022-05-29T02:51:50.198" v="1239" actId="1076"/>
          <ac:picMkLst>
            <pc:docMk/>
            <pc:sldMk cId="270828811" sldId="273"/>
            <ac:picMk id="7" creationId="{4CF5701C-05F1-610E-C78C-190278E9A8B9}"/>
          </ac:picMkLst>
        </pc:picChg>
      </pc:sldChg>
      <pc:sldChg chg="addSp delSp modSp mod ord">
        <pc:chgData name="Joshua Bracefield" userId="d64b1e77-fcfe-4377-8f23-1bdeb7587d81" providerId="ADAL" clId="{C0F4E1A6-7104-0640-BD35-2B61C4A67323}" dt="2022-05-29T02:51:49.886" v="1230" actId="20578"/>
        <pc:sldMkLst>
          <pc:docMk/>
          <pc:sldMk cId="89592267" sldId="274"/>
        </pc:sldMkLst>
        <pc:spChg chg="mod">
          <ac:chgData name="Joshua Bracefield" userId="d64b1e77-fcfe-4377-8f23-1bdeb7587d81" providerId="ADAL" clId="{C0F4E1A6-7104-0640-BD35-2B61C4A67323}" dt="2022-05-26T05:30:27.144" v="675" actId="20577"/>
          <ac:spMkLst>
            <pc:docMk/>
            <pc:sldMk cId="89592267" sldId="274"/>
            <ac:spMk id="2" creationId="{1CC5D32F-7C18-4D00-8D54-2FB046F0A206}"/>
          </ac:spMkLst>
        </pc:spChg>
        <pc:spChg chg="add del mod">
          <ac:chgData name="Joshua Bracefield" userId="d64b1e77-fcfe-4377-8f23-1bdeb7587d81" providerId="ADAL" clId="{C0F4E1A6-7104-0640-BD35-2B61C4A67323}" dt="2022-05-26T05:40:32.066" v="693" actId="478"/>
          <ac:spMkLst>
            <pc:docMk/>
            <pc:sldMk cId="89592267" sldId="274"/>
            <ac:spMk id="4" creationId="{8CD07A82-A944-4A9B-9A52-515DAC30878A}"/>
          </ac:spMkLst>
        </pc:spChg>
        <pc:picChg chg="add mod">
          <ac:chgData name="Joshua Bracefield" userId="d64b1e77-fcfe-4377-8f23-1bdeb7587d81" providerId="ADAL" clId="{C0F4E1A6-7104-0640-BD35-2B61C4A67323}" dt="2022-05-29T02:51:49.717" v="1225" actId="1076"/>
          <ac:picMkLst>
            <pc:docMk/>
            <pc:sldMk cId="89592267" sldId="274"/>
            <ac:picMk id="4" creationId="{09B204D4-A76A-27E5-46C4-DC2E9F68E370}"/>
          </ac:picMkLst>
        </pc:picChg>
        <pc:picChg chg="add mod">
          <ac:chgData name="Joshua Bracefield" userId="d64b1e77-fcfe-4377-8f23-1bdeb7587d81" providerId="ADAL" clId="{C0F4E1A6-7104-0640-BD35-2B61C4A67323}" dt="2022-05-29T02:51:49.686" v="1224" actId="1076"/>
          <ac:picMkLst>
            <pc:docMk/>
            <pc:sldMk cId="89592267" sldId="274"/>
            <ac:picMk id="6" creationId="{CE56D2DE-1E65-17CF-F525-BCE61C1CA982}"/>
          </ac:picMkLst>
        </pc:picChg>
        <pc:picChg chg="add mod">
          <ac:chgData name="Joshua Bracefield" userId="d64b1e77-fcfe-4377-8f23-1bdeb7587d81" providerId="ADAL" clId="{C0F4E1A6-7104-0640-BD35-2B61C4A67323}" dt="2022-05-29T02:51:49.750" v="1226" actId="1076"/>
          <ac:picMkLst>
            <pc:docMk/>
            <pc:sldMk cId="89592267" sldId="274"/>
            <ac:picMk id="8" creationId="{86CA84F9-C010-4E0B-1593-AF869F218CE1}"/>
          </ac:picMkLst>
        </pc:picChg>
      </pc:sldChg>
      <pc:sldChg chg="addSp delSp modSp add del mod ord">
        <pc:chgData name="Joshua Bracefield" userId="d64b1e77-fcfe-4377-8f23-1bdeb7587d81" providerId="ADAL" clId="{C0F4E1A6-7104-0640-BD35-2B61C4A67323}" dt="2022-05-29T03:27:23.870" v="1242" actId="962"/>
        <pc:sldMkLst>
          <pc:docMk/>
          <pc:sldMk cId="1449297419" sldId="275"/>
        </pc:sldMkLst>
        <pc:spChg chg="add del mod">
          <ac:chgData name="Joshua Bracefield" userId="d64b1e77-fcfe-4377-8f23-1bdeb7587d81" providerId="ADAL" clId="{C0F4E1A6-7104-0640-BD35-2B61C4A67323}" dt="2022-05-29T02:51:50.065" v="1235" actId="478"/>
          <ac:spMkLst>
            <pc:docMk/>
            <pc:sldMk cId="1449297419" sldId="275"/>
            <ac:spMk id="3" creationId="{E2500796-EAB7-5DCA-0413-8043BED65174}"/>
          </ac:spMkLst>
        </pc:spChg>
        <pc:picChg chg="add del">
          <ac:chgData name="Joshua Bracefield" userId="d64b1e77-fcfe-4377-8f23-1bdeb7587d81" providerId="ADAL" clId="{C0F4E1A6-7104-0640-BD35-2B61C4A67323}" dt="2022-05-29T02:51:49.919" v="1231" actId="478"/>
          <ac:picMkLst>
            <pc:docMk/>
            <pc:sldMk cId="1449297419" sldId="275"/>
            <ac:picMk id="5" creationId="{A5DAAE32-155C-1EB3-F9A2-B60F13FBE9D5}"/>
          </ac:picMkLst>
        </pc:picChg>
        <pc:picChg chg="add mod">
          <ac:chgData name="Joshua Bracefield" userId="d64b1e77-fcfe-4377-8f23-1bdeb7587d81" providerId="ADAL" clId="{C0F4E1A6-7104-0640-BD35-2B61C4A67323}" dt="2022-05-29T03:27:23.870" v="1242" actId="962"/>
          <ac:picMkLst>
            <pc:docMk/>
            <pc:sldMk cId="1449297419" sldId="275"/>
            <ac:picMk id="6" creationId="{BB7A59F0-F217-7776-52EC-DB8079C7303B}"/>
          </ac:picMkLst>
        </pc:picChg>
      </pc:sldChg>
      <pc:sldChg chg="delSp modSp add del mod ord">
        <pc:chgData name="Joshua Bracefield" userId="d64b1e77-fcfe-4377-8f23-1bdeb7587d81" providerId="ADAL" clId="{C0F4E1A6-7104-0640-BD35-2B61C4A67323}" dt="2022-05-29T05:33:43.538" v="1517" actId="2696"/>
        <pc:sldMkLst>
          <pc:docMk/>
          <pc:sldMk cId="1829833892" sldId="276"/>
        </pc:sldMkLst>
        <pc:spChg chg="del">
          <ac:chgData name="Joshua Bracefield" userId="d64b1e77-fcfe-4377-8f23-1bdeb7587d81" providerId="ADAL" clId="{C0F4E1A6-7104-0640-BD35-2B61C4A67323}" dt="2022-05-29T03:35:13.231" v="1492" actId="478"/>
          <ac:spMkLst>
            <pc:docMk/>
            <pc:sldMk cId="1829833892" sldId="276"/>
            <ac:spMk id="4" creationId="{518343B6-2201-4ACD-B907-770BC22E8B26}"/>
          </ac:spMkLst>
        </pc:spChg>
        <pc:spChg chg="mod">
          <ac:chgData name="Joshua Bracefield" userId="d64b1e77-fcfe-4377-8f23-1bdeb7587d81" providerId="ADAL" clId="{C0F4E1A6-7104-0640-BD35-2B61C4A67323}" dt="2022-05-29T03:28:08.305" v="1258" actId="20577"/>
          <ac:spMkLst>
            <pc:docMk/>
            <pc:sldMk cId="1829833892" sldId="276"/>
            <ac:spMk id="91" creationId="{00000000-0000-0000-0000-000000000000}"/>
          </ac:spMkLst>
        </pc:spChg>
        <pc:graphicFrameChg chg="mod modGraphic">
          <ac:chgData name="Joshua Bracefield" userId="d64b1e77-fcfe-4377-8f23-1bdeb7587d81" providerId="ADAL" clId="{C0F4E1A6-7104-0640-BD35-2B61C4A67323}" dt="2022-05-29T03:35:17.689" v="1493" actId="1076"/>
          <ac:graphicFrameMkLst>
            <pc:docMk/>
            <pc:sldMk cId="1829833892" sldId="276"/>
            <ac:graphicFrameMk id="92" creationId="{00000000-0000-0000-0000-000000000000}"/>
          </ac:graphicFrameMkLst>
        </pc:graphicFrameChg>
      </pc:sldChg>
      <pc:sldChg chg="addSp delSp modSp add mod ord">
        <pc:chgData name="Joshua Bracefield" userId="d64b1e77-fcfe-4377-8f23-1bdeb7587d81" providerId="ADAL" clId="{C0F4E1A6-7104-0640-BD35-2B61C4A67323}" dt="2022-05-29T03:33:11.404" v="1450" actId="1076"/>
        <pc:sldMkLst>
          <pc:docMk/>
          <pc:sldMk cId="689052247" sldId="277"/>
        </pc:sldMkLst>
        <pc:spChg chg="mod">
          <ac:chgData name="Joshua Bracefield" userId="d64b1e77-fcfe-4377-8f23-1bdeb7587d81" providerId="ADAL" clId="{C0F4E1A6-7104-0640-BD35-2B61C4A67323}" dt="2022-05-29T03:29:43.299" v="1426" actId="20577"/>
          <ac:spMkLst>
            <pc:docMk/>
            <pc:sldMk cId="689052247" sldId="277"/>
            <ac:spMk id="2" creationId="{1CC5D32F-7C18-4D00-8D54-2FB046F0A206}"/>
          </ac:spMkLst>
        </pc:spChg>
        <pc:picChg chg="add del">
          <ac:chgData name="Joshua Bracefield" userId="d64b1e77-fcfe-4377-8f23-1bdeb7587d81" providerId="ADAL" clId="{C0F4E1A6-7104-0640-BD35-2B61C4A67323}" dt="2022-05-29T03:29:53.112" v="1433" actId="478"/>
          <ac:picMkLst>
            <pc:docMk/>
            <pc:sldMk cId="689052247" sldId="277"/>
            <ac:picMk id="4" creationId="{09B204D4-A76A-27E5-46C4-DC2E9F68E370}"/>
          </ac:picMkLst>
        </pc:picChg>
        <pc:picChg chg="add mod">
          <ac:chgData name="Joshua Bracefield" userId="d64b1e77-fcfe-4377-8f23-1bdeb7587d81" providerId="ADAL" clId="{C0F4E1A6-7104-0640-BD35-2B61C4A67323}" dt="2022-05-29T03:33:11.404" v="1450" actId="1076"/>
          <ac:picMkLst>
            <pc:docMk/>
            <pc:sldMk cId="689052247" sldId="277"/>
            <ac:picMk id="5" creationId="{AE2C1538-8B28-4E9A-366E-7C566D6133BC}"/>
          </ac:picMkLst>
        </pc:picChg>
        <pc:picChg chg="add del">
          <ac:chgData name="Joshua Bracefield" userId="d64b1e77-fcfe-4377-8f23-1bdeb7587d81" providerId="ADAL" clId="{C0F4E1A6-7104-0640-BD35-2B61C4A67323}" dt="2022-05-29T03:29:54.551" v="1435" actId="478"/>
          <ac:picMkLst>
            <pc:docMk/>
            <pc:sldMk cId="689052247" sldId="277"/>
            <ac:picMk id="6" creationId="{CE56D2DE-1E65-17CF-F525-BCE61C1CA982}"/>
          </ac:picMkLst>
        </pc:picChg>
        <pc:picChg chg="add del">
          <ac:chgData name="Joshua Bracefield" userId="d64b1e77-fcfe-4377-8f23-1bdeb7587d81" providerId="ADAL" clId="{C0F4E1A6-7104-0640-BD35-2B61C4A67323}" dt="2022-05-29T03:29:53.616" v="1434" actId="478"/>
          <ac:picMkLst>
            <pc:docMk/>
            <pc:sldMk cId="689052247" sldId="277"/>
            <ac:picMk id="8" creationId="{86CA84F9-C010-4E0B-1593-AF869F218CE1}"/>
          </ac:picMkLst>
        </pc:picChg>
        <pc:picChg chg="add mod">
          <ac:chgData name="Joshua Bracefield" userId="d64b1e77-fcfe-4377-8f23-1bdeb7587d81" providerId="ADAL" clId="{C0F4E1A6-7104-0640-BD35-2B61C4A67323}" dt="2022-05-29T03:33:00.121" v="1449" actId="1076"/>
          <ac:picMkLst>
            <pc:docMk/>
            <pc:sldMk cId="689052247" sldId="277"/>
            <ac:picMk id="9" creationId="{1F748FBA-8EFF-F542-D11B-6269A559B97B}"/>
          </ac:picMkLst>
        </pc:picChg>
      </pc:sldChg>
      <pc:sldChg chg="addSp delSp modSp add mod ord">
        <pc:chgData name="Joshua Bracefield" userId="d64b1e77-fcfe-4377-8f23-1bdeb7587d81" providerId="ADAL" clId="{C0F4E1A6-7104-0640-BD35-2B61C4A67323}" dt="2022-05-29T04:31:37.078" v="1515" actId="962"/>
        <pc:sldMkLst>
          <pc:docMk/>
          <pc:sldMk cId="3009159287" sldId="278"/>
        </pc:sldMkLst>
        <pc:picChg chg="add mod">
          <ac:chgData name="Joshua Bracefield" userId="d64b1e77-fcfe-4377-8f23-1bdeb7587d81" providerId="ADAL" clId="{C0F4E1A6-7104-0640-BD35-2B61C4A67323}" dt="2022-05-29T04:31:37.078" v="1515" actId="962"/>
          <ac:picMkLst>
            <pc:docMk/>
            <pc:sldMk cId="3009159287" sldId="278"/>
            <ac:picMk id="4" creationId="{2B7682DA-4783-70DB-5F3F-9D034C334619}"/>
          </ac:picMkLst>
        </pc:picChg>
        <pc:picChg chg="del">
          <ac:chgData name="Joshua Bracefield" userId="d64b1e77-fcfe-4377-8f23-1bdeb7587d81" providerId="ADAL" clId="{C0F4E1A6-7104-0640-BD35-2B61C4A67323}" dt="2022-05-29T04:31:17.295" v="1512" actId="478"/>
          <ac:picMkLst>
            <pc:docMk/>
            <pc:sldMk cId="3009159287" sldId="278"/>
            <ac:picMk id="6" creationId="{BB7A59F0-F217-7776-52EC-DB8079C7303B}"/>
          </ac:picMkLst>
        </pc:picChg>
      </pc:sldChg>
      <pc:sldChg chg="addSp modSp add mod ord">
        <pc:chgData name="Joshua Bracefield" userId="d64b1e77-fcfe-4377-8f23-1bdeb7587d81" providerId="ADAL" clId="{C0F4E1A6-7104-0640-BD35-2B61C4A67323}" dt="2022-05-29T05:42:34.701" v="1863" actId="2165"/>
        <pc:sldMkLst>
          <pc:docMk/>
          <pc:sldMk cId="771560408" sldId="279"/>
        </pc:sldMkLst>
        <pc:spChg chg="mod">
          <ac:chgData name="Joshua Bracefield" userId="d64b1e77-fcfe-4377-8f23-1bdeb7587d81" providerId="ADAL" clId="{C0F4E1A6-7104-0640-BD35-2B61C4A67323}" dt="2022-05-29T05:33:57.359" v="1529" actId="20577"/>
          <ac:spMkLst>
            <pc:docMk/>
            <pc:sldMk cId="771560408" sldId="279"/>
            <ac:spMk id="91" creationId="{00000000-0000-0000-0000-000000000000}"/>
          </ac:spMkLst>
        </pc:spChg>
        <pc:graphicFrameChg chg="add mod">
          <ac:chgData name="Joshua Bracefield" userId="d64b1e77-fcfe-4377-8f23-1bdeb7587d81" providerId="ADAL" clId="{C0F4E1A6-7104-0640-BD35-2B61C4A67323}" dt="2022-05-29T05:42:18.005" v="1861" actId="571"/>
          <ac:graphicFrameMkLst>
            <pc:docMk/>
            <pc:sldMk cId="771560408" sldId="279"/>
            <ac:graphicFrameMk id="4" creationId="{C863AE01-370C-3056-43D0-DDA2C1E61EFA}"/>
          </ac:graphicFrameMkLst>
        </pc:graphicFrameChg>
        <pc:graphicFrameChg chg="mod modGraphic">
          <ac:chgData name="Joshua Bracefield" userId="d64b1e77-fcfe-4377-8f23-1bdeb7587d81" providerId="ADAL" clId="{C0F4E1A6-7104-0640-BD35-2B61C4A67323}" dt="2022-05-29T05:42:34.701" v="1863" actId="2165"/>
          <ac:graphicFrameMkLst>
            <pc:docMk/>
            <pc:sldMk cId="771560408" sldId="279"/>
            <ac:graphicFrameMk id="92" creationId="{00000000-0000-0000-0000-000000000000}"/>
          </ac:graphicFrameMkLst>
        </pc:graphicFrameChg>
      </pc:sldChg>
      <pc:sldChg chg="addSp delSp modSp add mod ord">
        <pc:chgData name="Joshua Bracefield" userId="d64b1e77-fcfe-4377-8f23-1bdeb7587d81" providerId="ADAL" clId="{C0F4E1A6-7104-0640-BD35-2B61C4A67323}" dt="2022-05-29T05:49:46.503" v="2186" actId="20577"/>
        <pc:sldMkLst>
          <pc:docMk/>
          <pc:sldMk cId="547581270" sldId="280"/>
        </pc:sldMkLst>
        <pc:spChg chg="mod">
          <ac:chgData name="Joshua Bracefield" userId="d64b1e77-fcfe-4377-8f23-1bdeb7587d81" providerId="ADAL" clId="{C0F4E1A6-7104-0640-BD35-2B61C4A67323}" dt="2022-05-29T05:49:46.503" v="2186" actId="20577"/>
          <ac:spMkLst>
            <pc:docMk/>
            <pc:sldMk cId="547581270" sldId="280"/>
            <ac:spMk id="2" creationId="{1CC5D32F-7C18-4D00-8D54-2FB046F0A206}"/>
          </ac:spMkLst>
        </pc:spChg>
        <pc:picChg chg="add mod">
          <ac:chgData name="Joshua Bracefield" userId="d64b1e77-fcfe-4377-8f23-1bdeb7587d81" providerId="ADAL" clId="{C0F4E1A6-7104-0640-BD35-2B61C4A67323}" dt="2022-05-29T05:41:38.362" v="1846" actId="1076"/>
          <ac:picMkLst>
            <pc:docMk/>
            <pc:sldMk cId="547581270" sldId="280"/>
            <ac:picMk id="4" creationId="{57D73009-3D97-D1D1-4A2A-5959A9FEFF5A}"/>
          </ac:picMkLst>
        </pc:picChg>
        <pc:picChg chg="del">
          <ac:chgData name="Joshua Bracefield" userId="d64b1e77-fcfe-4377-8f23-1bdeb7587d81" providerId="ADAL" clId="{C0F4E1A6-7104-0640-BD35-2B61C4A67323}" dt="2022-05-29T05:38:07.382" v="1837" actId="478"/>
          <ac:picMkLst>
            <pc:docMk/>
            <pc:sldMk cId="547581270" sldId="280"/>
            <ac:picMk id="5" creationId="{AE2C1538-8B28-4E9A-366E-7C566D6133BC}"/>
          </ac:picMkLst>
        </pc:picChg>
        <pc:picChg chg="add mod">
          <ac:chgData name="Joshua Bracefield" userId="d64b1e77-fcfe-4377-8f23-1bdeb7587d81" providerId="ADAL" clId="{C0F4E1A6-7104-0640-BD35-2B61C4A67323}" dt="2022-05-29T05:41:49.030" v="1851" actId="1076"/>
          <ac:picMkLst>
            <pc:docMk/>
            <pc:sldMk cId="547581270" sldId="280"/>
            <ac:picMk id="7" creationId="{B0032757-90D6-59D6-5989-336B066E1AF7}"/>
          </ac:picMkLst>
        </pc:picChg>
        <pc:picChg chg="del">
          <ac:chgData name="Joshua Bracefield" userId="d64b1e77-fcfe-4377-8f23-1bdeb7587d81" providerId="ADAL" clId="{C0F4E1A6-7104-0640-BD35-2B61C4A67323}" dt="2022-05-29T05:38:05.859" v="1836" actId="478"/>
          <ac:picMkLst>
            <pc:docMk/>
            <pc:sldMk cId="547581270" sldId="280"/>
            <ac:picMk id="9" creationId="{1F748FBA-8EFF-F542-D11B-6269A559B97B}"/>
          </ac:picMkLst>
        </pc:picChg>
      </pc:sldChg>
      <pc:sldChg chg="addSp delSp modSp add mod ord">
        <pc:chgData name="Joshua Bracefield" userId="d64b1e77-fcfe-4377-8f23-1bdeb7587d81" providerId="ADAL" clId="{C0F4E1A6-7104-0640-BD35-2B61C4A67323}" dt="2022-05-29T05:43:09.133" v="1870" actId="962"/>
        <pc:sldMkLst>
          <pc:docMk/>
          <pc:sldMk cId="502470858" sldId="281"/>
        </pc:sldMkLst>
        <pc:picChg chg="del">
          <ac:chgData name="Joshua Bracefield" userId="d64b1e77-fcfe-4377-8f23-1bdeb7587d81" providerId="ADAL" clId="{C0F4E1A6-7104-0640-BD35-2B61C4A67323}" dt="2022-05-29T05:42:56.663" v="1867" actId="478"/>
          <ac:picMkLst>
            <pc:docMk/>
            <pc:sldMk cId="502470858" sldId="281"/>
            <ac:picMk id="4" creationId="{2B7682DA-4783-70DB-5F3F-9D034C334619}"/>
          </ac:picMkLst>
        </pc:picChg>
        <pc:picChg chg="add mod">
          <ac:chgData name="Joshua Bracefield" userId="d64b1e77-fcfe-4377-8f23-1bdeb7587d81" providerId="ADAL" clId="{C0F4E1A6-7104-0640-BD35-2B61C4A67323}" dt="2022-05-29T05:43:09.133" v="1870" actId="962"/>
          <ac:picMkLst>
            <pc:docMk/>
            <pc:sldMk cId="502470858" sldId="281"/>
            <ac:picMk id="5" creationId="{0A2667C8-8424-AB81-2BF5-A996BCD22D07}"/>
          </ac:picMkLst>
        </pc:picChg>
      </pc:sldChg>
      <pc:sldChg chg="addSp delSp modSp add mod ord">
        <pc:chgData name="Joshua Bracefield" userId="d64b1e77-fcfe-4377-8f23-1bdeb7587d81" providerId="ADAL" clId="{C0F4E1A6-7104-0640-BD35-2B61C4A67323}" dt="2022-05-29T05:48:27.422" v="2156" actId="1076"/>
        <pc:sldMkLst>
          <pc:docMk/>
          <pc:sldMk cId="1513620004" sldId="282"/>
        </pc:sldMkLst>
        <pc:spChg chg="add del mod">
          <ac:chgData name="Joshua Bracefield" userId="d64b1e77-fcfe-4377-8f23-1bdeb7587d81" providerId="ADAL" clId="{C0F4E1A6-7104-0640-BD35-2B61C4A67323}" dt="2022-05-29T05:46:49.489" v="1889" actId="478"/>
          <ac:spMkLst>
            <pc:docMk/>
            <pc:sldMk cId="1513620004" sldId="282"/>
            <ac:spMk id="3" creationId="{DB0DFAAF-A299-6AA2-4AEA-53B5E82039A8}"/>
          </ac:spMkLst>
        </pc:spChg>
        <pc:spChg chg="add mod">
          <ac:chgData name="Joshua Bracefield" userId="d64b1e77-fcfe-4377-8f23-1bdeb7587d81" providerId="ADAL" clId="{C0F4E1A6-7104-0640-BD35-2B61C4A67323}" dt="2022-05-29T05:48:27.422" v="2156" actId="1076"/>
          <ac:spMkLst>
            <pc:docMk/>
            <pc:sldMk cId="1513620004" sldId="282"/>
            <ac:spMk id="4" creationId="{70C573CE-07BB-68B4-D443-A94A6FB7B266}"/>
          </ac:spMkLst>
        </pc:spChg>
        <pc:spChg chg="del mod">
          <ac:chgData name="Joshua Bracefield" userId="d64b1e77-fcfe-4377-8f23-1bdeb7587d81" providerId="ADAL" clId="{C0F4E1A6-7104-0640-BD35-2B61C4A67323}" dt="2022-05-29T05:46:47.516" v="1888" actId="478"/>
          <ac:spMkLst>
            <pc:docMk/>
            <pc:sldMk cId="1513620004" sldId="282"/>
            <ac:spMk id="91" creationId="{00000000-0000-0000-0000-000000000000}"/>
          </ac:spMkLst>
        </pc:spChg>
        <pc:graphicFrameChg chg="del modGraphic">
          <ac:chgData name="Joshua Bracefield" userId="d64b1e77-fcfe-4377-8f23-1bdeb7587d81" providerId="ADAL" clId="{C0F4E1A6-7104-0640-BD35-2B61C4A67323}" dt="2022-05-29T05:46:36.488" v="1883" actId="478"/>
          <ac:graphicFrameMkLst>
            <pc:docMk/>
            <pc:sldMk cId="1513620004" sldId="282"/>
            <ac:graphicFrameMk id="92" creationId="{00000000-0000-0000-0000-000000000000}"/>
          </ac:graphicFrameMkLst>
        </pc:graphicFrameChg>
      </pc:sldChg>
      <pc:sldChg chg="modSp add mod ord">
        <pc:chgData name="Joshua Bracefield" userId="d64b1e77-fcfe-4377-8f23-1bdeb7587d81" providerId="ADAL" clId="{C0F4E1A6-7104-0640-BD35-2B61C4A67323}" dt="2022-05-29T05:59:37.961" v="2608" actId="20578"/>
        <pc:sldMkLst>
          <pc:docMk/>
          <pc:sldMk cId="2078830213" sldId="283"/>
        </pc:sldMkLst>
        <pc:spChg chg="mod">
          <ac:chgData name="Joshua Bracefield" userId="d64b1e77-fcfe-4377-8f23-1bdeb7587d81" providerId="ADAL" clId="{C0F4E1A6-7104-0640-BD35-2B61C4A67323}" dt="2022-05-29T05:51:17.209" v="2211" actId="1076"/>
          <ac:spMkLst>
            <pc:docMk/>
            <pc:sldMk cId="2078830213" sldId="283"/>
            <ac:spMk id="4" creationId="{70C573CE-07BB-68B4-D443-A94A6FB7B266}"/>
          </ac:spMkLst>
        </pc:spChg>
      </pc:sldChg>
      <pc:sldChg chg="addSp delSp modSp add mod ord">
        <pc:chgData name="Joshua Bracefield" userId="d64b1e77-fcfe-4377-8f23-1bdeb7587d81" providerId="ADAL" clId="{C0F4E1A6-7104-0640-BD35-2B61C4A67323}" dt="2022-05-29T05:50:52.350" v="2193" actId="1076"/>
        <pc:sldMkLst>
          <pc:docMk/>
          <pc:sldMk cId="2756871743" sldId="284"/>
        </pc:sldMkLst>
        <pc:picChg chg="add mod">
          <ac:chgData name="Joshua Bracefield" userId="d64b1e77-fcfe-4377-8f23-1bdeb7587d81" providerId="ADAL" clId="{C0F4E1A6-7104-0640-BD35-2B61C4A67323}" dt="2022-05-29T05:50:52.350" v="2193" actId="1076"/>
          <ac:picMkLst>
            <pc:docMk/>
            <pc:sldMk cId="2756871743" sldId="284"/>
            <ac:picMk id="4" creationId="{443C2590-A2E1-482E-8EEF-1A0422FFCC35}"/>
          </ac:picMkLst>
        </pc:picChg>
        <pc:picChg chg="del">
          <ac:chgData name="Joshua Bracefield" userId="d64b1e77-fcfe-4377-8f23-1bdeb7587d81" providerId="ADAL" clId="{C0F4E1A6-7104-0640-BD35-2B61C4A67323}" dt="2022-05-29T05:50:25.117" v="2188" actId="478"/>
          <ac:picMkLst>
            <pc:docMk/>
            <pc:sldMk cId="2756871743" sldId="284"/>
            <ac:picMk id="5" creationId="{0A2667C8-8424-AB81-2BF5-A996BCD22D07}"/>
          </ac:picMkLst>
        </pc:picChg>
      </pc:sldChg>
      <pc:sldChg chg="addSp delSp modSp add mod ord">
        <pc:chgData name="Joshua Bracefield" userId="d64b1e77-fcfe-4377-8f23-1bdeb7587d81" providerId="ADAL" clId="{C0F4E1A6-7104-0640-BD35-2B61C4A67323}" dt="2022-05-29T05:55:35.504" v="2312" actId="20577"/>
        <pc:sldMkLst>
          <pc:docMk/>
          <pc:sldMk cId="747197995" sldId="285"/>
        </pc:sldMkLst>
        <pc:spChg chg="mod">
          <ac:chgData name="Joshua Bracefield" userId="d64b1e77-fcfe-4377-8f23-1bdeb7587d81" providerId="ADAL" clId="{C0F4E1A6-7104-0640-BD35-2B61C4A67323}" dt="2022-05-29T05:55:35.504" v="2312" actId="20577"/>
          <ac:spMkLst>
            <pc:docMk/>
            <pc:sldMk cId="747197995" sldId="285"/>
            <ac:spMk id="2" creationId="{1CC5D32F-7C18-4D00-8D54-2FB046F0A206}"/>
          </ac:spMkLst>
        </pc:spChg>
        <pc:spChg chg="add mod">
          <ac:chgData name="Joshua Bracefield" userId="d64b1e77-fcfe-4377-8f23-1bdeb7587d81" providerId="ADAL" clId="{C0F4E1A6-7104-0640-BD35-2B61C4A67323}" dt="2022-05-29T05:54:41.655" v="2304" actId="20577"/>
          <ac:spMkLst>
            <pc:docMk/>
            <pc:sldMk cId="747197995" sldId="285"/>
            <ac:spMk id="6" creationId="{3A6D93E0-02EC-CB01-60A2-AC59702A54AD}"/>
          </ac:spMkLst>
        </pc:spChg>
        <pc:picChg chg="del">
          <ac:chgData name="Joshua Bracefield" userId="d64b1e77-fcfe-4377-8f23-1bdeb7587d81" providerId="ADAL" clId="{C0F4E1A6-7104-0640-BD35-2B61C4A67323}" dt="2022-05-29T05:51:28.659" v="2212" actId="478"/>
          <ac:picMkLst>
            <pc:docMk/>
            <pc:sldMk cId="747197995" sldId="285"/>
            <ac:picMk id="4" creationId="{57D73009-3D97-D1D1-4A2A-5959A9FEFF5A}"/>
          </ac:picMkLst>
        </pc:picChg>
        <pc:picChg chg="add mod">
          <ac:chgData name="Joshua Bracefield" userId="d64b1e77-fcfe-4377-8f23-1bdeb7587d81" providerId="ADAL" clId="{C0F4E1A6-7104-0640-BD35-2B61C4A67323}" dt="2022-05-29T05:53:46.357" v="2235" actId="1076"/>
          <ac:picMkLst>
            <pc:docMk/>
            <pc:sldMk cId="747197995" sldId="285"/>
            <ac:picMk id="5" creationId="{F9D0E288-2129-ADF2-9EAE-A723CDB717A7}"/>
          </ac:picMkLst>
        </pc:picChg>
        <pc:picChg chg="del">
          <ac:chgData name="Joshua Bracefield" userId="d64b1e77-fcfe-4377-8f23-1bdeb7587d81" providerId="ADAL" clId="{C0F4E1A6-7104-0640-BD35-2B61C4A67323}" dt="2022-05-29T05:51:29.021" v="2213" actId="478"/>
          <ac:picMkLst>
            <pc:docMk/>
            <pc:sldMk cId="747197995" sldId="285"/>
            <ac:picMk id="7" creationId="{B0032757-90D6-59D6-5989-336B066E1AF7}"/>
          </ac:picMkLst>
        </pc:picChg>
      </pc:sldChg>
      <pc:sldChg chg="addSp delSp modSp add mod ord">
        <pc:chgData name="Joshua Bracefield" userId="d64b1e77-fcfe-4377-8f23-1bdeb7587d81" providerId="ADAL" clId="{C0F4E1A6-7104-0640-BD35-2B61C4A67323}" dt="2022-05-29T05:59:31.625" v="2607" actId="1076"/>
        <pc:sldMkLst>
          <pc:docMk/>
          <pc:sldMk cId="3674868052" sldId="286"/>
        </pc:sldMkLst>
        <pc:spChg chg="mod">
          <ac:chgData name="Joshua Bracefield" userId="d64b1e77-fcfe-4377-8f23-1bdeb7587d81" providerId="ADAL" clId="{C0F4E1A6-7104-0640-BD35-2B61C4A67323}" dt="2022-05-29T05:56:21.529" v="2567" actId="20577"/>
          <ac:spMkLst>
            <pc:docMk/>
            <pc:sldMk cId="3674868052" sldId="286"/>
            <ac:spMk id="2" creationId="{1CC5D32F-7C18-4D00-8D54-2FB046F0A206}"/>
          </ac:spMkLst>
        </pc:spChg>
        <pc:spChg chg="add mod">
          <ac:chgData name="Joshua Bracefield" userId="d64b1e77-fcfe-4377-8f23-1bdeb7587d81" providerId="ADAL" clId="{C0F4E1A6-7104-0640-BD35-2B61C4A67323}" dt="2022-05-29T05:59:31.625" v="2607" actId="1076"/>
          <ac:spMkLst>
            <pc:docMk/>
            <pc:sldMk cId="3674868052" sldId="286"/>
            <ac:spMk id="6" creationId="{08886370-165B-38D0-2BD9-20E92B31FF67}"/>
          </ac:spMkLst>
        </pc:spChg>
        <pc:picChg chg="del">
          <ac:chgData name="Joshua Bracefield" userId="d64b1e77-fcfe-4377-8f23-1bdeb7587d81" providerId="ADAL" clId="{C0F4E1A6-7104-0640-BD35-2B61C4A67323}" dt="2022-05-29T05:49:16.569" v="2167" actId="478"/>
          <ac:picMkLst>
            <pc:docMk/>
            <pc:sldMk cId="3674868052" sldId="286"/>
            <ac:picMk id="4" creationId="{57D73009-3D97-D1D1-4A2A-5959A9FEFF5A}"/>
          </ac:picMkLst>
        </pc:picChg>
        <pc:picChg chg="add mod">
          <ac:chgData name="Joshua Bracefield" userId="d64b1e77-fcfe-4377-8f23-1bdeb7587d81" providerId="ADAL" clId="{C0F4E1A6-7104-0640-BD35-2B61C4A67323}" dt="2022-05-29T05:59:10.645" v="2570" actId="962"/>
          <ac:picMkLst>
            <pc:docMk/>
            <pc:sldMk cId="3674868052" sldId="286"/>
            <ac:picMk id="5" creationId="{7BAF3B4F-AE41-097A-90E5-A68BEE821F58}"/>
          </ac:picMkLst>
        </pc:picChg>
        <pc:picChg chg="del">
          <ac:chgData name="Joshua Bracefield" userId="d64b1e77-fcfe-4377-8f23-1bdeb7587d81" providerId="ADAL" clId="{C0F4E1A6-7104-0640-BD35-2B61C4A67323}" dt="2022-05-29T05:49:16.993" v="2168" actId="478"/>
          <ac:picMkLst>
            <pc:docMk/>
            <pc:sldMk cId="3674868052" sldId="286"/>
            <ac:picMk id="7" creationId="{B0032757-90D6-59D6-5989-336B066E1AF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29/05/22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000244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810781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14</a:t>
            </a:fld>
            <a:endParaRPr lang="en-NZ"/>
          </a:p>
        </p:txBody>
      </p:sp>
    </p:spTree>
    <p:extLst>
      <p:ext uri="{BB962C8B-B14F-4D97-AF65-F5344CB8AC3E}">
        <p14:creationId xmlns:p14="http://schemas.microsoft.com/office/powerpoint/2010/main" val="150691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15</a:t>
            </a:fld>
            <a:endParaRPr lang="en-NZ"/>
          </a:p>
        </p:txBody>
      </p:sp>
    </p:spTree>
    <p:extLst>
      <p:ext uri="{BB962C8B-B14F-4D97-AF65-F5344CB8AC3E}">
        <p14:creationId xmlns:p14="http://schemas.microsoft.com/office/powerpoint/2010/main" val="3642958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204340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17</a:t>
            </a:fld>
            <a:endParaRPr lang="en-NZ"/>
          </a:p>
        </p:txBody>
      </p:sp>
    </p:spTree>
    <p:extLst>
      <p:ext uri="{BB962C8B-B14F-4D97-AF65-F5344CB8AC3E}">
        <p14:creationId xmlns:p14="http://schemas.microsoft.com/office/powerpoint/2010/main" val="21792603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18</a:t>
            </a:fld>
            <a:endParaRPr lang="en-NZ"/>
          </a:p>
        </p:txBody>
      </p:sp>
    </p:spTree>
    <p:extLst>
      <p:ext uri="{BB962C8B-B14F-4D97-AF65-F5344CB8AC3E}">
        <p14:creationId xmlns:p14="http://schemas.microsoft.com/office/powerpoint/2010/main" val="2789412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764528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20</a:t>
            </a:fld>
            <a:endParaRPr lang="en-NZ"/>
          </a:p>
        </p:txBody>
      </p:sp>
    </p:spTree>
    <p:extLst>
      <p:ext uri="{BB962C8B-B14F-4D97-AF65-F5344CB8AC3E}">
        <p14:creationId xmlns:p14="http://schemas.microsoft.com/office/powerpoint/2010/main" val="19944825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22</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i="1"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3484399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15522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909326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29/05/22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29/05/22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29/05/22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29/05/22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29/05/22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29/05/22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29/05/22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29/05/22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29/05/22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29/05/22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29/05/22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29/05/22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K9Xcw5kX/maori-quiz-project" TargetMode="External"/><Relationship Id="rId2" Type="http://schemas.openxmlformats.org/officeDocument/2006/relationships/hyperlink" Target="https://github.com/joshbatmiddleton/Assesments" TargetMode="External"/><Relationship Id="rId1" Type="http://schemas.openxmlformats.org/officeDocument/2006/relationships/slideLayout" Target="../slideLayouts/slideLayout6.xml"/><Relationship Id="rId4" Type="http://schemas.openxmlformats.org/officeDocument/2006/relationships/hyperlink" Target="https://github.com/joshbatmiddleton/Assesments/blob/6634029ba4dbc3068745cb102b61dde9aa66babd/Full%20Game/Maori%20Quiz.py"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a:xfrm>
            <a:off x="1524000" y="1122363"/>
            <a:ext cx="9144000" cy="2387600"/>
          </a:xfrm>
        </p:spPr>
        <p:txBody>
          <a:bodyPr>
            <a:normAutofit fontScale="90000"/>
          </a:bodyPr>
          <a:lstStyle/>
          <a:p>
            <a:r>
              <a:rPr lang="en-NZ" dirty="0"/>
              <a:t>AS91883(1.7) &amp; AS91884(1.8)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vert="horz" lIns="91440" tIns="45720" rIns="91440" bIns="45720" rtlCol="0" anchor="t">
            <a:normAutofit/>
          </a:bodyPr>
          <a:lstStyle/>
          <a:p>
            <a:endParaRPr lang="en-NZ" b="1" dirty="0">
              <a:cs typeface="Calibri"/>
            </a:endParaRPr>
          </a:p>
          <a:p>
            <a:r>
              <a:rPr lang="en-NZ" b="1" dirty="0">
                <a:cs typeface="Calibri"/>
              </a:rPr>
              <a:t>Joshua Bracefield</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Instructions - Test Plan</a:t>
            </a:r>
            <a:endParaRPr sz="4000" dirty="0"/>
          </a:p>
        </p:txBody>
      </p:sp>
      <p:graphicFrame>
        <p:nvGraphicFramePr>
          <p:cNvPr id="92" name="Google Shape;92;p19"/>
          <p:cNvGraphicFramePr/>
          <p:nvPr>
            <p:extLst>
              <p:ext uri="{D42A27DB-BD31-4B8C-83A1-F6EECF244321}">
                <p14:modId xmlns:p14="http://schemas.microsoft.com/office/powerpoint/2010/main" val="170680472"/>
              </p:ext>
            </p:extLst>
          </p:nvPr>
        </p:nvGraphicFramePr>
        <p:xfrm>
          <a:off x="415600" y="1234560"/>
          <a:ext cx="11360800" cy="438888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Yes/yes</a:t>
                      </a:r>
                      <a:endParaRPr sz="2400" dirty="0"/>
                    </a:p>
                  </a:txBody>
                  <a:tcPr marL="121900" marR="121900" marT="121900" marB="121900"/>
                </a:tc>
                <a:tc>
                  <a:txBody>
                    <a:bodyPr/>
                    <a:lstStyle/>
                    <a:p>
                      <a:pPr marL="0" lvl="0" indent="0" algn="l" rtl="0">
                        <a:spcBef>
                          <a:spcPts val="0"/>
                        </a:spcBef>
                        <a:spcAft>
                          <a:spcPts val="0"/>
                        </a:spcAft>
                        <a:buNone/>
                      </a:pPr>
                      <a:r>
                        <a:rPr lang="en-US" sz="2400" dirty="0"/>
                        <a:t>Program continues and player starts game</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Y/n</a:t>
                      </a:r>
                      <a:endParaRPr sz="2400" dirty="0"/>
                    </a:p>
                  </a:txBody>
                  <a:tcPr marL="121900" marR="121900" marT="121900" marB="121900"/>
                </a:tc>
                <a:tc>
                  <a:txBody>
                    <a:bodyPr/>
                    <a:lstStyle/>
                    <a:p>
                      <a:pPr marL="0" lvl="0" indent="0" algn="l" rtl="0">
                        <a:spcBef>
                          <a:spcPts val="0"/>
                        </a:spcBef>
                        <a:spcAft>
                          <a:spcPts val="0"/>
                        </a:spcAft>
                        <a:buNone/>
                      </a:pPr>
                      <a:r>
                        <a:rPr lang="en-US" sz="2400" dirty="0"/>
                        <a:t>Program continues and player starts game</a:t>
                      </a:r>
                      <a:endParaRPr sz="2400" dirty="0"/>
                    </a:p>
                  </a:txBody>
                  <a:tcPr marL="121900" marR="121900" marT="121900" marB="121900"/>
                </a:tc>
                <a:extLst>
                  <a:ext uri="{0D108BD9-81ED-4DB2-BD59-A6C34878D82A}">
                    <a16:rowId xmlns:a16="http://schemas.microsoft.com/office/drawing/2014/main" val="1825611045"/>
                  </a:ext>
                </a:extLst>
              </a:tr>
              <a:tr h="609560">
                <a:tc>
                  <a:txBody>
                    <a:bodyPr/>
                    <a:lstStyle/>
                    <a:p>
                      <a:pPr marL="0" lvl="0" indent="0" algn="l" rtl="0">
                        <a:spcBef>
                          <a:spcPts val="0"/>
                        </a:spcBef>
                        <a:spcAft>
                          <a:spcPts val="0"/>
                        </a:spcAft>
                        <a:buNone/>
                      </a:pPr>
                      <a:r>
                        <a:rPr lang="en-US" sz="2400" dirty="0"/>
                        <a:t>No/no</a:t>
                      </a:r>
                      <a:endParaRPr sz="2400" dirty="0"/>
                    </a:p>
                  </a:txBody>
                  <a:tcPr marL="121900" marR="121900" marT="121900" marB="121900"/>
                </a:tc>
                <a:tc>
                  <a:txBody>
                    <a:bodyPr/>
                    <a:lstStyle/>
                    <a:p>
                      <a:pPr marL="0" lvl="0" indent="0" algn="l" rtl="0">
                        <a:spcBef>
                          <a:spcPts val="0"/>
                        </a:spcBef>
                        <a:spcAft>
                          <a:spcPts val="0"/>
                        </a:spcAft>
                        <a:buNone/>
                      </a:pPr>
                      <a:r>
                        <a:rPr lang="en-US" sz="2400" dirty="0"/>
                        <a:t>Show instructions, and then ask to start game</a:t>
                      </a:r>
                      <a:endParaRPr sz="2400" dirty="0"/>
                    </a:p>
                  </a:txBody>
                  <a:tcPr marL="121900" marR="121900" marT="121900" marB="121900"/>
                </a:tc>
                <a:extLst>
                  <a:ext uri="{0D108BD9-81ED-4DB2-BD59-A6C34878D82A}">
                    <a16:rowId xmlns:a16="http://schemas.microsoft.com/office/drawing/2014/main" val="2562601790"/>
                  </a:ext>
                </a:extLst>
              </a:tr>
              <a:tr h="609560">
                <a:tc>
                  <a:txBody>
                    <a:bodyPr/>
                    <a:lstStyle/>
                    <a:p>
                      <a:pPr marL="0" lvl="0" indent="0" algn="l" rtl="0">
                        <a:spcBef>
                          <a:spcPts val="0"/>
                        </a:spcBef>
                        <a:spcAft>
                          <a:spcPts val="0"/>
                        </a:spcAft>
                        <a:buNone/>
                      </a:pPr>
                      <a:r>
                        <a:rPr lang="en-US" sz="2400" dirty="0"/>
                        <a:t>N/n</a:t>
                      </a:r>
                      <a:endParaRPr sz="2400" dirty="0"/>
                    </a:p>
                  </a:txBody>
                  <a:tcPr marL="121900" marR="121900" marT="121900" marB="121900"/>
                </a:tc>
                <a:tc>
                  <a:txBody>
                    <a:bodyPr/>
                    <a:lstStyle/>
                    <a:p>
                      <a:pPr marL="0" lvl="0" indent="0" algn="l" rtl="0">
                        <a:spcBef>
                          <a:spcPts val="0"/>
                        </a:spcBef>
                        <a:spcAft>
                          <a:spcPts val="0"/>
                        </a:spcAft>
                        <a:buNone/>
                      </a:pPr>
                      <a:r>
                        <a:rPr lang="en-US" sz="2400" dirty="0"/>
                        <a:t>Show instructions, and then ask to start game</a:t>
                      </a:r>
                      <a:endParaRPr sz="2400" dirty="0"/>
                    </a:p>
                  </a:txBody>
                  <a:tcPr marL="121900" marR="121900" marT="121900" marB="121900"/>
                </a:tc>
                <a:extLst>
                  <a:ext uri="{0D108BD9-81ED-4DB2-BD59-A6C34878D82A}">
                    <a16:rowId xmlns:a16="http://schemas.microsoft.com/office/drawing/2014/main" val="255613605"/>
                  </a:ext>
                </a:extLst>
              </a:tr>
              <a:tr h="609560">
                <a:tc>
                  <a:txBody>
                    <a:bodyPr/>
                    <a:lstStyle/>
                    <a:p>
                      <a:pPr marL="0" lvl="0" indent="0" algn="l" rtl="0">
                        <a:spcBef>
                          <a:spcPts val="0"/>
                        </a:spcBef>
                        <a:spcAft>
                          <a:spcPts val="0"/>
                        </a:spcAft>
                        <a:buNone/>
                      </a:pPr>
                      <a:r>
                        <a:rPr lang="en-US" sz="2400" dirty="0"/>
                        <a:t>Anything else</a:t>
                      </a:r>
                      <a:endParaRPr sz="2400" dirty="0"/>
                    </a:p>
                  </a:txBody>
                  <a:tcPr marL="121900" marR="121900" marT="121900" marB="121900"/>
                </a:tc>
                <a:tc>
                  <a:txBody>
                    <a:bodyPr/>
                    <a:lstStyle/>
                    <a:p>
                      <a:pPr marL="0" lvl="0" indent="0" algn="l" rtl="0">
                        <a:spcBef>
                          <a:spcPts val="0"/>
                        </a:spcBef>
                        <a:spcAft>
                          <a:spcPts val="0"/>
                        </a:spcAft>
                        <a:buNone/>
                      </a:pPr>
                      <a:r>
                        <a:rPr lang="en-US" sz="2400" dirty="0"/>
                        <a:t>Error, and asks it again</a:t>
                      </a:r>
                      <a:endParaRPr sz="2400" dirty="0"/>
                    </a:p>
                  </a:txBody>
                  <a:tcPr marL="121900" marR="121900" marT="121900" marB="121900"/>
                </a:tc>
                <a:extLst>
                  <a:ext uri="{0D108BD9-81ED-4DB2-BD59-A6C34878D82A}">
                    <a16:rowId xmlns:a16="http://schemas.microsoft.com/office/drawing/2014/main" val="209912261"/>
                  </a:ext>
                </a:extLst>
              </a:tr>
            </a:tbl>
          </a:graphicData>
        </a:graphic>
      </p:graphicFrame>
    </p:spTree>
    <p:extLst>
      <p:ext uri="{BB962C8B-B14F-4D97-AF65-F5344CB8AC3E}">
        <p14:creationId xmlns:p14="http://schemas.microsoft.com/office/powerpoint/2010/main" val="1829833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Instructions: Testing </a:t>
            </a:r>
          </a:p>
        </p:txBody>
      </p:sp>
      <p:pic>
        <p:nvPicPr>
          <p:cNvPr id="5" name="Picture 4" descr="Text&#10;&#10;Description automatically generated">
            <a:extLst>
              <a:ext uri="{FF2B5EF4-FFF2-40B4-BE49-F238E27FC236}">
                <a16:creationId xmlns:a16="http://schemas.microsoft.com/office/drawing/2014/main" id="{AE2C1538-8B28-4E9A-366E-7C566D6133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5929" y="1572952"/>
            <a:ext cx="6376071" cy="3712096"/>
          </a:xfrm>
          <a:prstGeom prst="rect">
            <a:avLst/>
          </a:prstGeom>
        </p:spPr>
      </p:pic>
      <p:pic>
        <p:nvPicPr>
          <p:cNvPr id="9" name="Picture 8" descr="A screenshot of a computer&#10;&#10;Description automatically generated with medium confidence">
            <a:extLst>
              <a:ext uri="{FF2B5EF4-FFF2-40B4-BE49-F238E27FC236}">
                <a16:creationId xmlns:a16="http://schemas.microsoft.com/office/drawing/2014/main" id="{1F748FBA-8EFF-F542-D11B-6269A559B9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414753"/>
            <a:ext cx="5424178" cy="2028494"/>
          </a:xfrm>
          <a:prstGeom prst="rect">
            <a:avLst/>
          </a:prstGeom>
        </p:spPr>
      </p:pic>
    </p:spTree>
    <p:extLst>
      <p:ext uri="{BB962C8B-B14F-4D97-AF65-F5344CB8AC3E}">
        <p14:creationId xmlns:p14="http://schemas.microsoft.com/office/powerpoint/2010/main" val="689052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pic>
        <p:nvPicPr>
          <p:cNvPr id="4" name="Picture 3" descr="Graphical user interface&#10;&#10;Description automatically generated">
            <a:extLst>
              <a:ext uri="{FF2B5EF4-FFF2-40B4-BE49-F238E27FC236}">
                <a16:creationId xmlns:a16="http://schemas.microsoft.com/office/drawing/2014/main" id="{2B7682DA-4783-70DB-5F3F-9D034C3346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3650" y="939800"/>
            <a:ext cx="7124700" cy="4978400"/>
          </a:xfrm>
          <a:prstGeom prst="rect">
            <a:avLst/>
          </a:prstGeom>
        </p:spPr>
      </p:pic>
    </p:spTree>
    <p:extLst>
      <p:ext uri="{BB962C8B-B14F-4D97-AF65-F5344CB8AC3E}">
        <p14:creationId xmlns:p14="http://schemas.microsoft.com/office/powerpoint/2010/main" val="3009159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Questions- Test Plan</a:t>
            </a:r>
            <a:endParaRPr sz="4000" dirty="0"/>
          </a:p>
        </p:txBody>
      </p:sp>
      <p:graphicFrame>
        <p:nvGraphicFramePr>
          <p:cNvPr id="92" name="Google Shape;92;p19"/>
          <p:cNvGraphicFramePr/>
          <p:nvPr>
            <p:extLst>
              <p:ext uri="{D42A27DB-BD31-4B8C-83A1-F6EECF244321}">
                <p14:modId xmlns:p14="http://schemas.microsoft.com/office/powerpoint/2010/main" val="760632629"/>
              </p:ext>
            </p:extLst>
          </p:nvPr>
        </p:nvGraphicFramePr>
        <p:xfrm>
          <a:off x="415600" y="1234560"/>
          <a:ext cx="11360800" cy="2194440"/>
        </p:xfrm>
        <a:graphic>
          <a:graphicData uri="http://schemas.openxmlformats.org/drawingml/2006/table">
            <a:tbl>
              <a:tblPr>
                <a:tableStyleId>{616DA210-FB5B-4158-B5E0-FEB733F419BA}</a:tableStyleId>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Any Māori number between 1 and 10 (spelt correctly)</a:t>
                      </a:r>
                      <a:endParaRPr sz="2400" dirty="0"/>
                    </a:p>
                  </a:txBody>
                  <a:tcPr marL="121900" marR="121900" marT="121900" marB="121900"/>
                </a:tc>
                <a:tc>
                  <a:txBody>
                    <a:bodyPr/>
                    <a:lstStyle/>
                    <a:p>
                      <a:pPr marL="0" lvl="0" indent="0" algn="l" rtl="0">
                        <a:spcBef>
                          <a:spcPts val="0"/>
                        </a:spcBef>
                        <a:spcAft>
                          <a:spcPts val="0"/>
                        </a:spcAft>
                        <a:buNone/>
                      </a:pPr>
                      <a:r>
                        <a:rPr lang="en-US" sz="2400" dirty="0"/>
                        <a:t>tells the user they are correct</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Anything else</a:t>
                      </a:r>
                    </a:p>
                  </a:txBody>
                  <a:tcPr marL="121900" marR="121900" marT="121900" marB="121900"/>
                </a:tc>
                <a:tc>
                  <a:txBody>
                    <a:bodyPr/>
                    <a:lstStyle/>
                    <a:p>
                      <a:pPr marL="0" lvl="0" indent="0" algn="l" rtl="0">
                        <a:spcBef>
                          <a:spcPts val="0"/>
                        </a:spcBef>
                        <a:spcAft>
                          <a:spcPts val="0"/>
                        </a:spcAft>
                        <a:buNone/>
                      </a:pPr>
                      <a:r>
                        <a:rPr lang="en-US" sz="2400" dirty="0"/>
                        <a:t>tells the user they are incorrect</a:t>
                      </a:r>
                      <a:endParaRPr sz="2400" dirty="0"/>
                    </a:p>
                  </a:txBody>
                  <a:tcPr marL="121900" marR="121900" marT="121900" marB="121900"/>
                </a:tc>
                <a:extLst>
                  <a:ext uri="{0D108BD9-81ED-4DB2-BD59-A6C34878D82A}">
                    <a16:rowId xmlns:a16="http://schemas.microsoft.com/office/drawing/2014/main" val="1825611045"/>
                  </a:ext>
                </a:extLst>
              </a:tr>
            </a:tbl>
          </a:graphicData>
        </a:graphic>
      </p:graphicFrame>
    </p:spTree>
    <p:extLst>
      <p:ext uri="{BB962C8B-B14F-4D97-AF65-F5344CB8AC3E}">
        <p14:creationId xmlns:p14="http://schemas.microsoft.com/office/powerpoint/2010/main" val="771560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Questions: Testing </a:t>
            </a:r>
          </a:p>
        </p:txBody>
      </p:sp>
      <p:pic>
        <p:nvPicPr>
          <p:cNvPr id="4" name="Picture 3" descr="A screenshot of a computer&#10;&#10;Description automatically generated with medium confidence">
            <a:extLst>
              <a:ext uri="{FF2B5EF4-FFF2-40B4-BE49-F238E27FC236}">
                <a16:creationId xmlns:a16="http://schemas.microsoft.com/office/drawing/2014/main" id="{57D73009-3D97-D1D1-4A2A-5959A9FEF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8" y="2308035"/>
            <a:ext cx="5994902" cy="2241929"/>
          </a:xfrm>
          <a:prstGeom prst="rect">
            <a:avLst/>
          </a:prstGeom>
        </p:spPr>
      </p:pic>
      <p:pic>
        <p:nvPicPr>
          <p:cNvPr id="7" name="Picture 6" descr="A screenshot of a computer&#10;&#10;Description automatically generated with medium confidence">
            <a:extLst>
              <a:ext uri="{FF2B5EF4-FFF2-40B4-BE49-F238E27FC236}">
                <a16:creationId xmlns:a16="http://schemas.microsoft.com/office/drawing/2014/main" id="{B0032757-90D6-59D6-5989-336B066E1A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7098" y="2308035"/>
            <a:ext cx="5994902" cy="2241929"/>
          </a:xfrm>
          <a:prstGeom prst="rect">
            <a:avLst/>
          </a:prstGeom>
        </p:spPr>
      </p:pic>
    </p:spTree>
    <p:extLst>
      <p:ext uri="{BB962C8B-B14F-4D97-AF65-F5344CB8AC3E}">
        <p14:creationId xmlns:p14="http://schemas.microsoft.com/office/powerpoint/2010/main" val="547581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pic>
        <p:nvPicPr>
          <p:cNvPr id="5" name="Picture 4" descr="Graphical user interface&#10;&#10;Description automatically generated">
            <a:extLst>
              <a:ext uri="{FF2B5EF4-FFF2-40B4-BE49-F238E27FC236}">
                <a16:creationId xmlns:a16="http://schemas.microsoft.com/office/drawing/2014/main" id="{0A2667C8-8424-AB81-2BF5-A996BCD22D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3650" y="939800"/>
            <a:ext cx="7124700" cy="4978400"/>
          </a:xfrm>
          <a:prstGeom prst="rect">
            <a:avLst/>
          </a:prstGeom>
        </p:spPr>
      </p:pic>
    </p:spTree>
    <p:extLst>
      <p:ext uri="{BB962C8B-B14F-4D97-AF65-F5344CB8AC3E}">
        <p14:creationId xmlns:p14="http://schemas.microsoft.com/office/powerpoint/2010/main" val="502470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4" name="TextBox 3">
            <a:extLst>
              <a:ext uri="{FF2B5EF4-FFF2-40B4-BE49-F238E27FC236}">
                <a16:creationId xmlns:a16="http://schemas.microsoft.com/office/drawing/2014/main" id="{70C573CE-07BB-68B4-D443-A94A6FB7B266}"/>
              </a:ext>
            </a:extLst>
          </p:cNvPr>
          <p:cNvSpPr txBox="1"/>
          <p:nvPr/>
        </p:nvSpPr>
        <p:spPr>
          <a:xfrm>
            <a:off x="473082" y="3244334"/>
            <a:ext cx="11245835" cy="369332"/>
          </a:xfrm>
          <a:prstGeom prst="rect">
            <a:avLst/>
          </a:prstGeom>
          <a:noFill/>
        </p:spPr>
        <p:txBody>
          <a:bodyPr wrap="none" rtlCol="0">
            <a:spAutoFit/>
          </a:bodyPr>
          <a:lstStyle/>
          <a:p>
            <a:r>
              <a:rPr lang="en-AU" dirty="0"/>
              <a:t>There is no test plan for the score, as there is no input from the user. But there is proof that it works (On the next slide)</a:t>
            </a:r>
          </a:p>
        </p:txBody>
      </p:sp>
    </p:spTree>
    <p:extLst>
      <p:ext uri="{BB962C8B-B14F-4D97-AF65-F5344CB8AC3E}">
        <p14:creationId xmlns:p14="http://schemas.microsoft.com/office/powerpoint/2010/main" val="1513620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Score: Testing </a:t>
            </a:r>
          </a:p>
        </p:txBody>
      </p:sp>
      <p:pic>
        <p:nvPicPr>
          <p:cNvPr id="5" name="Picture 4" descr="A screenshot of a computer&#10;&#10;Description automatically generated with medium confidence">
            <a:extLst>
              <a:ext uri="{FF2B5EF4-FFF2-40B4-BE49-F238E27FC236}">
                <a16:creationId xmlns:a16="http://schemas.microsoft.com/office/drawing/2014/main" id="{F9D0E288-2129-ADF2-9EAE-A723CDB717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2222500"/>
            <a:ext cx="5029200" cy="2413000"/>
          </a:xfrm>
          <a:prstGeom prst="rect">
            <a:avLst/>
          </a:prstGeom>
        </p:spPr>
      </p:pic>
      <p:sp>
        <p:nvSpPr>
          <p:cNvPr id="6" name="TextBox 5">
            <a:extLst>
              <a:ext uri="{FF2B5EF4-FFF2-40B4-BE49-F238E27FC236}">
                <a16:creationId xmlns:a16="http://schemas.microsoft.com/office/drawing/2014/main" id="{3A6D93E0-02EC-CB01-60A2-AC59702A54AD}"/>
              </a:ext>
            </a:extLst>
          </p:cNvPr>
          <p:cNvSpPr txBox="1"/>
          <p:nvPr/>
        </p:nvSpPr>
        <p:spPr>
          <a:xfrm>
            <a:off x="3475314" y="4671704"/>
            <a:ext cx="5241371" cy="369332"/>
          </a:xfrm>
          <a:prstGeom prst="rect">
            <a:avLst/>
          </a:prstGeom>
          <a:noFill/>
        </p:spPr>
        <p:txBody>
          <a:bodyPr wrap="none" rtlCol="0">
            <a:spAutoFit/>
          </a:bodyPr>
          <a:lstStyle/>
          <a:p>
            <a:r>
              <a:rPr lang="en-AU" dirty="0"/>
              <a:t>The number ‘0’ is actually the score, believe it or not.</a:t>
            </a:r>
          </a:p>
        </p:txBody>
      </p:sp>
    </p:spTree>
    <p:extLst>
      <p:ext uri="{BB962C8B-B14F-4D97-AF65-F5344CB8AC3E}">
        <p14:creationId xmlns:p14="http://schemas.microsoft.com/office/powerpoint/2010/main" val="747197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pic>
        <p:nvPicPr>
          <p:cNvPr id="4" name="Picture 3" descr="Graphical user interface&#10;&#10;Description automatically generated">
            <a:extLst>
              <a:ext uri="{FF2B5EF4-FFF2-40B4-BE49-F238E27FC236}">
                <a16:creationId xmlns:a16="http://schemas.microsoft.com/office/drawing/2014/main" id="{443C2590-A2E1-482E-8EEF-1A0422FFCC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3650" y="939800"/>
            <a:ext cx="7124700" cy="4978400"/>
          </a:xfrm>
          <a:prstGeom prst="rect">
            <a:avLst/>
          </a:prstGeom>
        </p:spPr>
      </p:pic>
    </p:spTree>
    <p:extLst>
      <p:ext uri="{BB962C8B-B14F-4D97-AF65-F5344CB8AC3E}">
        <p14:creationId xmlns:p14="http://schemas.microsoft.com/office/powerpoint/2010/main" val="2756871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4" name="TextBox 3">
            <a:extLst>
              <a:ext uri="{FF2B5EF4-FFF2-40B4-BE49-F238E27FC236}">
                <a16:creationId xmlns:a16="http://schemas.microsoft.com/office/drawing/2014/main" id="{70C573CE-07BB-68B4-D443-A94A6FB7B266}"/>
              </a:ext>
            </a:extLst>
          </p:cNvPr>
          <p:cNvSpPr txBox="1"/>
          <p:nvPr/>
        </p:nvSpPr>
        <p:spPr>
          <a:xfrm>
            <a:off x="0" y="3244334"/>
            <a:ext cx="12260408" cy="369332"/>
          </a:xfrm>
          <a:prstGeom prst="rect">
            <a:avLst/>
          </a:prstGeom>
          <a:noFill/>
        </p:spPr>
        <p:txBody>
          <a:bodyPr wrap="none" rtlCol="0">
            <a:spAutoFit/>
          </a:bodyPr>
          <a:lstStyle/>
          <a:p>
            <a:r>
              <a:rPr lang="en-AU" dirty="0"/>
              <a:t>There is no test plan for the summary/replay, as there is no input from the user. But there is proof that it works (On the next slide)</a:t>
            </a:r>
          </a:p>
        </p:txBody>
      </p:sp>
    </p:spTree>
    <p:extLst>
      <p:ext uri="{BB962C8B-B14F-4D97-AF65-F5344CB8AC3E}">
        <p14:creationId xmlns:p14="http://schemas.microsoft.com/office/powerpoint/2010/main" val="2078830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cs typeface="Calibri Light"/>
              </a:rPr>
              <a:t>Māori Quiz Project</a:t>
            </a:r>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4"/>
            <a:ext cx="8520600" cy="2413005"/>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None/>
            </a:pPr>
            <a:r>
              <a:rPr lang="en-NZ" sz="2000" b="1" dirty="0">
                <a:solidFill>
                  <a:srgbClr val="274E13"/>
                </a:solidFill>
              </a:rPr>
              <a:t>Link to GitHub Repository: [</a:t>
            </a:r>
            <a:r>
              <a:rPr lang="en-NZ" sz="2000" dirty="0">
                <a:ea typeface="+mn-lt"/>
                <a:cs typeface="+mn-lt"/>
                <a:hlinkClick r:id="rId2"/>
              </a:rPr>
              <a:t>GitHub Repository</a:t>
            </a:r>
            <a:r>
              <a:rPr lang="en-NZ" sz="2000" b="1" dirty="0">
                <a:solidFill>
                  <a:srgbClr val="274E13"/>
                </a:solidFill>
              </a:rPr>
              <a:t>]</a:t>
            </a:r>
            <a:endParaRPr lang="en-NZ" sz="2000" b="1" dirty="0">
              <a:solidFill>
                <a:srgbClr val="274E13"/>
              </a:solidFill>
              <a:cs typeface="Calibri" panose="020F0502020204030204"/>
            </a:endParaRP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dirty="0">
                <a:ea typeface="+mn-lt"/>
                <a:cs typeface="+mn-lt"/>
                <a:hlinkClick r:id="rId3"/>
              </a:rPr>
              <a:t>Māori quiz project</a:t>
            </a:r>
            <a:r>
              <a:rPr lang="en-NZ" sz="2000" b="1" dirty="0">
                <a:solidFill>
                  <a:srgbClr val="274E13"/>
                </a:solidFill>
              </a:rPr>
              <a:t>]</a:t>
            </a:r>
            <a:endParaRPr lang="en-NZ" sz="2000" b="1" dirty="0">
              <a:solidFill>
                <a:srgbClr val="274E13"/>
              </a:solidFill>
              <a:cs typeface="Calibri"/>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a:t>
            </a:r>
            <a:r>
              <a:rPr lang="en-NZ" sz="2000" b="1" dirty="0">
                <a:solidFill>
                  <a:srgbClr val="274E13"/>
                </a:solidFill>
                <a:hlinkClick r:id="rId4"/>
              </a:rPr>
              <a:t>Full Game</a:t>
            </a: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Summary/Replay: Testing </a:t>
            </a:r>
          </a:p>
        </p:txBody>
      </p:sp>
      <p:pic>
        <p:nvPicPr>
          <p:cNvPr id="5" name="Picture 4" descr="Graphical user interface, text, application&#10;&#10;Description automatically generated">
            <a:extLst>
              <a:ext uri="{FF2B5EF4-FFF2-40B4-BE49-F238E27FC236}">
                <a16:creationId xmlns:a16="http://schemas.microsoft.com/office/drawing/2014/main" id="{7BAF3B4F-AE41-097A-90E5-A68BEE821F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7550" y="3079750"/>
            <a:ext cx="3136900" cy="698500"/>
          </a:xfrm>
          <a:prstGeom prst="rect">
            <a:avLst/>
          </a:prstGeom>
        </p:spPr>
      </p:pic>
      <p:sp>
        <p:nvSpPr>
          <p:cNvPr id="6" name="TextBox 5">
            <a:extLst>
              <a:ext uri="{FF2B5EF4-FFF2-40B4-BE49-F238E27FC236}">
                <a16:creationId xmlns:a16="http://schemas.microsoft.com/office/drawing/2014/main" id="{08886370-165B-38D0-2BD9-20E92B31FF67}"/>
              </a:ext>
            </a:extLst>
          </p:cNvPr>
          <p:cNvSpPr txBox="1"/>
          <p:nvPr/>
        </p:nvSpPr>
        <p:spPr>
          <a:xfrm>
            <a:off x="4457506" y="3778250"/>
            <a:ext cx="3276987" cy="369332"/>
          </a:xfrm>
          <a:prstGeom prst="rect">
            <a:avLst/>
          </a:prstGeom>
          <a:noFill/>
        </p:spPr>
        <p:txBody>
          <a:bodyPr wrap="none" rtlCol="0">
            <a:spAutoFit/>
          </a:bodyPr>
          <a:lstStyle/>
          <a:p>
            <a:r>
              <a:rPr lang="en-AU" dirty="0"/>
              <a:t>Gives option for summary/replay</a:t>
            </a:r>
          </a:p>
        </p:txBody>
      </p:sp>
    </p:spTree>
    <p:extLst>
      <p:ext uri="{BB962C8B-B14F-4D97-AF65-F5344CB8AC3E}">
        <p14:creationId xmlns:p14="http://schemas.microsoft.com/office/powerpoint/2010/main" val="3674868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9699045"/>
              </p:ext>
            </p:extLst>
          </p:nvPr>
        </p:nvGraphicFramePr>
        <p:xfrm>
          <a:off x="589280" y="1574799"/>
          <a:ext cx="10515600" cy="4965664"/>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944236">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944236">
                <a:tc>
                  <a:txBody>
                    <a:bodyPr/>
                    <a:lstStyle/>
                    <a:p>
                      <a:r>
                        <a:rPr lang="en-NZ" dirty="0"/>
                        <a:t>Functionality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 Functionality is about making sure your program works the way you have designed it, and that it functions the way you made it.</a:t>
                      </a:r>
                    </a:p>
                    <a:p>
                      <a:endParaRPr lang="en-NZ" dirty="0"/>
                    </a:p>
                  </a:txBody>
                  <a:tcPr/>
                </a:tc>
                <a:extLst>
                  <a:ext uri="{0D108BD9-81ED-4DB2-BD59-A6C34878D82A}">
                    <a16:rowId xmlns:a16="http://schemas.microsoft.com/office/drawing/2014/main" val="2636529970"/>
                  </a:ext>
                </a:extLst>
              </a:tr>
              <a:tr h="944236">
                <a:tc>
                  <a:txBody>
                    <a:bodyPr/>
                    <a:lstStyle/>
                    <a:p>
                      <a:r>
                        <a:rPr lang="en-NZ" dirty="0"/>
                        <a:t>Usability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Usability is about making sure that the program is easy to use, and that the program can do what it needs to do.</a:t>
                      </a:r>
                    </a:p>
                    <a:p>
                      <a:endParaRPr lang="en-NZ" dirty="0"/>
                    </a:p>
                  </a:txBody>
                  <a:tcPr/>
                </a:tc>
                <a:extLst>
                  <a:ext uri="{0D108BD9-81ED-4DB2-BD59-A6C34878D82A}">
                    <a16:rowId xmlns:a16="http://schemas.microsoft.com/office/drawing/2014/main" val="845002142"/>
                  </a:ext>
                </a:extLst>
              </a:tr>
              <a:tr h="944236">
                <a:tc>
                  <a:txBody>
                    <a:bodyPr/>
                    <a:lstStyle/>
                    <a:p>
                      <a:r>
                        <a:rPr lang="en-NZ" dirty="0"/>
                        <a:t>Accessibility</a:t>
                      </a:r>
                    </a:p>
                  </a:txBody>
                  <a:tcPr/>
                </a:tc>
                <a:tc>
                  <a:txBody>
                    <a:bodyPr/>
                    <a:lstStyle/>
                    <a:p>
                      <a:r>
                        <a:rPr lang="en-NZ" dirty="0"/>
                        <a:t>Accessibility is about making sure that all of the users that will use your program are able to use it properly.</a:t>
                      </a:r>
                    </a:p>
                  </a:txBody>
                  <a:tcPr/>
                </a:tc>
                <a:extLst>
                  <a:ext uri="{0D108BD9-81ED-4DB2-BD59-A6C34878D82A}">
                    <a16:rowId xmlns:a16="http://schemas.microsoft.com/office/drawing/2014/main" val="1686164491"/>
                  </a:ext>
                </a:extLst>
              </a:tr>
              <a:tr h="1141130">
                <a:tc>
                  <a:txBody>
                    <a:bodyPr/>
                    <a:lstStyle/>
                    <a:p>
                      <a:r>
                        <a:rPr lang="en-NZ" dirty="0"/>
                        <a:t>Aesthetics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Aesthetics is about what and how your program looks. If a program looks good, it will function with the intent that you have. If it doesn't look formatted, you might find several errors in the code.</a:t>
                      </a:r>
                    </a:p>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pic>
        <p:nvPicPr>
          <p:cNvPr id="5" name="Picture 4">
            <a:extLst>
              <a:ext uri="{FF2B5EF4-FFF2-40B4-BE49-F238E27FC236}">
                <a16:creationId xmlns:a16="http://schemas.microsoft.com/office/drawing/2014/main" id="{A5DAAE32-155C-1EB3-F9A2-B60F13FBE9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4350" y="1674112"/>
            <a:ext cx="3543300" cy="4432300"/>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Welcome Screen</a:t>
            </a:r>
            <a:endParaRPr sz="4000" dirty="0"/>
          </a:p>
        </p:txBody>
      </p:sp>
      <p:pic>
        <p:nvPicPr>
          <p:cNvPr id="3" name="Picture 2">
            <a:extLst>
              <a:ext uri="{FF2B5EF4-FFF2-40B4-BE49-F238E27FC236}">
                <a16:creationId xmlns:a16="http://schemas.microsoft.com/office/drawing/2014/main" id="{C8BDA071-509F-1111-ADFB-7C66931370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3650" y="1212850"/>
            <a:ext cx="7124700" cy="44323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Welcome Screen - Test Plan</a:t>
            </a:r>
            <a:endParaRPr sz="4000" dirty="0"/>
          </a:p>
        </p:txBody>
      </p:sp>
      <p:graphicFrame>
        <p:nvGraphicFramePr>
          <p:cNvPr id="92" name="Google Shape;92;p19"/>
          <p:cNvGraphicFramePr/>
          <p:nvPr>
            <p:extLst>
              <p:ext uri="{D42A27DB-BD31-4B8C-83A1-F6EECF244321}">
                <p14:modId xmlns:p14="http://schemas.microsoft.com/office/powerpoint/2010/main" val="1367811915"/>
              </p:ext>
            </p:extLst>
          </p:nvPr>
        </p:nvGraphicFramePr>
        <p:xfrm>
          <a:off x="509967" y="1690300"/>
          <a:ext cx="11360800" cy="365736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Yes/yes</a:t>
                      </a:r>
                      <a:endParaRPr sz="2400" dirty="0"/>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Y/n</a:t>
                      </a:r>
                      <a:endParaRPr sz="2400" dirty="0"/>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1825611045"/>
                  </a:ext>
                </a:extLst>
              </a:tr>
              <a:tr h="609560">
                <a:tc>
                  <a:txBody>
                    <a:bodyPr/>
                    <a:lstStyle/>
                    <a:p>
                      <a:pPr marL="0" lvl="0" indent="0" algn="l" rtl="0">
                        <a:spcBef>
                          <a:spcPts val="0"/>
                        </a:spcBef>
                        <a:spcAft>
                          <a:spcPts val="0"/>
                        </a:spcAft>
                        <a:buNone/>
                      </a:pPr>
                      <a:r>
                        <a:rPr lang="en-US" sz="2400" dirty="0"/>
                        <a:t>No/no</a:t>
                      </a:r>
                      <a:endParaRPr sz="2400" dirty="0"/>
                    </a:p>
                  </a:txBody>
                  <a:tcPr marL="121900" marR="121900" marT="121900" marB="121900"/>
                </a:tc>
                <a:tc>
                  <a:txBody>
                    <a:bodyPr/>
                    <a:lstStyle/>
                    <a:p>
                      <a:pPr marL="0" lvl="0" indent="0" algn="l" rtl="0">
                        <a:spcBef>
                          <a:spcPts val="0"/>
                        </a:spcBef>
                        <a:spcAft>
                          <a:spcPts val="0"/>
                        </a:spcAft>
                        <a:buNone/>
                      </a:pPr>
                      <a:r>
                        <a:rPr lang="en-US" sz="2400" dirty="0"/>
                        <a:t>Show instructions</a:t>
                      </a:r>
                      <a:endParaRPr sz="2400" dirty="0"/>
                    </a:p>
                  </a:txBody>
                  <a:tcPr marL="121900" marR="121900" marT="121900" marB="121900"/>
                </a:tc>
                <a:extLst>
                  <a:ext uri="{0D108BD9-81ED-4DB2-BD59-A6C34878D82A}">
                    <a16:rowId xmlns:a16="http://schemas.microsoft.com/office/drawing/2014/main" val="2562601790"/>
                  </a:ext>
                </a:extLst>
              </a:tr>
              <a:tr h="609560">
                <a:tc>
                  <a:txBody>
                    <a:bodyPr/>
                    <a:lstStyle/>
                    <a:p>
                      <a:pPr marL="0" lvl="0" indent="0" algn="l" rtl="0">
                        <a:spcBef>
                          <a:spcPts val="0"/>
                        </a:spcBef>
                        <a:spcAft>
                          <a:spcPts val="0"/>
                        </a:spcAft>
                        <a:buNone/>
                      </a:pPr>
                      <a:r>
                        <a:rPr lang="en-US" sz="2400" dirty="0"/>
                        <a:t>N/n</a:t>
                      </a:r>
                      <a:endParaRPr sz="2400" dirty="0"/>
                    </a:p>
                  </a:txBody>
                  <a:tcPr marL="121900" marR="121900" marT="121900" marB="121900"/>
                </a:tc>
                <a:tc>
                  <a:txBody>
                    <a:bodyPr/>
                    <a:lstStyle/>
                    <a:p>
                      <a:pPr marL="0" lvl="0" indent="0" algn="l" rtl="0">
                        <a:spcBef>
                          <a:spcPts val="0"/>
                        </a:spcBef>
                        <a:spcAft>
                          <a:spcPts val="0"/>
                        </a:spcAft>
                        <a:buNone/>
                      </a:pPr>
                      <a:r>
                        <a:rPr lang="en-US" sz="2400" dirty="0"/>
                        <a:t>Show instructions</a:t>
                      </a:r>
                      <a:endParaRPr sz="2400" dirty="0"/>
                    </a:p>
                  </a:txBody>
                  <a:tcPr marL="121900" marR="121900" marT="121900" marB="121900"/>
                </a:tc>
                <a:extLst>
                  <a:ext uri="{0D108BD9-81ED-4DB2-BD59-A6C34878D82A}">
                    <a16:rowId xmlns:a16="http://schemas.microsoft.com/office/drawing/2014/main" val="255613605"/>
                  </a:ext>
                </a:extLst>
              </a:tr>
              <a:tr h="609560">
                <a:tc>
                  <a:txBody>
                    <a:bodyPr/>
                    <a:lstStyle/>
                    <a:p>
                      <a:pPr marL="0" lvl="0" indent="0" algn="l" rtl="0">
                        <a:spcBef>
                          <a:spcPts val="0"/>
                        </a:spcBef>
                        <a:spcAft>
                          <a:spcPts val="0"/>
                        </a:spcAft>
                        <a:buNone/>
                      </a:pPr>
                      <a:r>
                        <a:rPr lang="en-US" sz="2400" dirty="0"/>
                        <a:t>Anything else</a:t>
                      </a:r>
                      <a:endParaRPr sz="2400" dirty="0"/>
                    </a:p>
                  </a:txBody>
                  <a:tcPr marL="121900" marR="121900" marT="121900" marB="121900"/>
                </a:tc>
                <a:tc>
                  <a:txBody>
                    <a:bodyPr/>
                    <a:lstStyle/>
                    <a:p>
                      <a:pPr marL="0" lvl="0" indent="0" algn="l" rtl="0">
                        <a:spcBef>
                          <a:spcPts val="0"/>
                        </a:spcBef>
                        <a:spcAft>
                          <a:spcPts val="0"/>
                        </a:spcAft>
                        <a:buNone/>
                      </a:pPr>
                      <a:r>
                        <a:rPr lang="en-US" sz="2400" dirty="0"/>
                        <a:t>Error</a:t>
                      </a:r>
                      <a:endParaRPr sz="2400" dirty="0"/>
                    </a:p>
                  </a:txBody>
                  <a:tcPr marL="121900" marR="121900" marT="121900" marB="121900"/>
                </a:tc>
                <a:extLst>
                  <a:ext uri="{0D108BD9-81ED-4DB2-BD59-A6C34878D82A}">
                    <a16:rowId xmlns:a16="http://schemas.microsoft.com/office/drawing/2014/main" val="20991226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419100" y="391017"/>
            <a:ext cx="10515600" cy="806768"/>
          </a:xfrm>
        </p:spPr>
        <p:txBody>
          <a:bodyPr>
            <a:normAutofit/>
          </a:bodyPr>
          <a:lstStyle/>
          <a:p>
            <a:r>
              <a:rPr lang="en-NZ" sz="4000" dirty="0"/>
              <a:t>Welcome Screen: Trialling </a:t>
            </a:r>
          </a:p>
        </p:txBody>
      </p:sp>
      <p:sp>
        <p:nvSpPr>
          <p:cNvPr id="3" name="TextBox 2">
            <a:extLst>
              <a:ext uri="{FF2B5EF4-FFF2-40B4-BE49-F238E27FC236}">
                <a16:creationId xmlns:a16="http://schemas.microsoft.com/office/drawing/2014/main" id="{82711A2B-DDF3-F1F8-66FF-CED3F0E86DD2}"/>
              </a:ext>
            </a:extLst>
          </p:cNvPr>
          <p:cNvSpPr txBox="1"/>
          <p:nvPr/>
        </p:nvSpPr>
        <p:spPr>
          <a:xfrm>
            <a:off x="-2715904" y="8598090"/>
            <a:ext cx="184731" cy="369332"/>
          </a:xfrm>
          <a:prstGeom prst="rect">
            <a:avLst/>
          </a:prstGeom>
          <a:noFill/>
        </p:spPr>
        <p:txBody>
          <a:bodyPr wrap="none" rtlCol="0">
            <a:spAutoFit/>
          </a:bodyPr>
          <a:lstStyle/>
          <a:p>
            <a:endParaRPr lang="en-AU" dirty="0"/>
          </a:p>
        </p:txBody>
      </p:sp>
      <p:sp>
        <p:nvSpPr>
          <p:cNvPr id="4" name="TextBox 3">
            <a:extLst>
              <a:ext uri="{FF2B5EF4-FFF2-40B4-BE49-F238E27FC236}">
                <a16:creationId xmlns:a16="http://schemas.microsoft.com/office/drawing/2014/main" id="{156085C6-A76D-208E-87E1-9353B21563CB}"/>
              </a:ext>
            </a:extLst>
          </p:cNvPr>
          <p:cNvSpPr txBox="1"/>
          <p:nvPr/>
        </p:nvSpPr>
        <p:spPr>
          <a:xfrm>
            <a:off x="419100" y="1561060"/>
            <a:ext cx="11353800" cy="646331"/>
          </a:xfrm>
          <a:prstGeom prst="rect">
            <a:avLst/>
          </a:prstGeom>
          <a:noFill/>
        </p:spPr>
        <p:txBody>
          <a:bodyPr wrap="square" rtlCol="0">
            <a:spAutoFit/>
          </a:bodyPr>
          <a:lstStyle/>
          <a:p>
            <a:r>
              <a:rPr lang="en-AU" dirty="0"/>
              <a:t>I had 3 versions to choose from, and I chose Version 2 for my project as it is an effective, yet efficient and reliable system. I decided that version 2 would be the base for the Welcome Screen Function as well.</a:t>
            </a:r>
          </a:p>
        </p:txBody>
      </p:sp>
      <p:pic>
        <p:nvPicPr>
          <p:cNvPr id="7" name="Picture 6" descr="Text&#10;&#10;Description automatically generated">
            <a:extLst>
              <a:ext uri="{FF2B5EF4-FFF2-40B4-BE49-F238E27FC236}">
                <a16:creationId xmlns:a16="http://schemas.microsoft.com/office/drawing/2014/main" id="{4CF5701C-05F1-610E-C78C-190278E9A8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7127" y="2570666"/>
            <a:ext cx="5979545" cy="4287334"/>
          </a:xfrm>
          <a:prstGeom prst="rect">
            <a:avLst/>
          </a:prstGeom>
        </p:spPr>
      </p:pic>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Welcome Screen: Testing </a:t>
            </a:r>
          </a:p>
        </p:txBody>
      </p:sp>
      <p:pic>
        <p:nvPicPr>
          <p:cNvPr id="4" name="Picture 3" descr="A screenshot of a computer&#10;&#10;Description automatically generated with medium confidence">
            <a:extLst>
              <a:ext uri="{FF2B5EF4-FFF2-40B4-BE49-F238E27FC236}">
                <a16:creationId xmlns:a16="http://schemas.microsoft.com/office/drawing/2014/main" id="{09B204D4-A76A-27E5-46C4-DC2E9F68E3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882" y="1362550"/>
            <a:ext cx="5224679" cy="2386197"/>
          </a:xfrm>
          <a:prstGeom prst="rect">
            <a:avLst/>
          </a:prstGeom>
        </p:spPr>
      </p:pic>
      <p:pic>
        <p:nvPicPr>
          <p:cNvPr id="6" name="Picture 5" descr="A screenshot of a computer&#10;&#10;Description automatically generated with medium confidence">
            <a:extLst>
              <a:ext uri="{FF2B5EF4-FFF2-40B4-BE49-F238E27FC236}">
                <a16:creationId xmlns:a16="http://schemas.microsoft.com/office/drawing/2014/main" id="{CE56D2DE-1E65-17CF-F525-BCE61C1CA9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7222" y="4030211"/>
            <a:ext cx="5357555" cy="2446883"/>
          </a:xfrm>
          <a:prstGeom prst="rect">
            <a:avLst/>
          </a:prstGeom>
        </p:spPr>
      </p:pic>
      <p:pic>
        <p:nvPicPr>
          <p:cNvPr id="8" name="Picture 7" descr="A screenshot of a computer&#10;&#10;Description automatically generated with medium confidence">
            <a:extLst>
              <a:ext uri="{FF2B5EF4-FFF2-40B4-BE49-F238E27FC236}">
                <a16:creationId xmlns:a16="http://schemas.microsoft.com/office/drawing/2014/main" id="{86CA84F9-C010-4E0B-1593-AF869F218C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62441" y="1362550"/>
            <a:ext cx="5224679" cy="2386197"/>
          </a:xfrm>
          <a:prstGeom prst="rect">
            <a:avLst/>
          </a:prstGeom>
        </p:spPr>
      </p:pic>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pic>
        <p:nvPicPr>
          <p:cNvPr id="6" name="Picture 5" descr="Graphical user interface&#10;&#10;Description automatically generated">
            <a:extLst>
              <a:ext uri="{FF2B5EF4-FFF2-40B4-BE49-F238E27FC236}">
                <a16:creationId xmlns:a16="http://schemas.microsoft.com/office/drawing/2014/main" id="{BB7A59F0-F217-7776-52EC-DB8079C730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3650" y="939800"/>
            <a:ext cx="7124700" cy="4978400"/>
          </a:xfrm>
          <a:prstGeom prst="rect">
            <a:avLst/>
          </a:prstGeom>
        </p:spPr>
      </p:pic>
    </p:spTree>
    <p:extLst>
      <p:ext uri="{BB962C8B-B14F-4D97-AF65-F5344CB8AC3E}">
        <p14:creationId xmlns:p14="http://schemas.microsoft.com/office/powerpoint/2010/main" val="1449297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3ac145f2-9803-46f6-b702-374493710c2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E75DA83D22F8E48BAC825FC32A1856B" ma:contentTypeVersion="9" ma:contentTypeDescription="Create a new document." ma:contentTypeScope="" ma:versionID="7fb70ad076869fe0f0573ac3521d6468">
  <xsd:schema xmlns:xsd="http://www.w3.org/2001/XMLSchema" xmlns:xs="http://www.w3.org/2001/XMLSchema" xmlns:p="http://schemas.microsoft.com/office/2006/metadata/properties" xmlns:ns2="3ac145f2-9803-46f6-b702-374493710c2e" xmlns:ns3="f8614448-f46c-4880-8b68-17c914e2801b" targetNamespace="http://schemas.microsoft.com/office/2006/metadata/properties" ma:root="true" ma:fieldsID="f374b0e902821a9a4c3006c60326a7a1" ns2:_="" ns3:_="">
    <xsd:import namespace="3ac145f2-9803-46f6-b702-374493710c2e"/>
    <xsd:import namespace="f8614448-f46c-4880-8b68-17c914e2801b"/>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c145f2-9803-46f6-b702-374493710c2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614448-f46c-4880-8b68-17c914e2801b"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CCE1432-2915-4013-A40F-C8CBF1E90797}">
  <ds:schemaRefs>
    <ds:schemaRef ds:uri="http://purl.org/dc/terms/"/>
    <ds:schemaRef ds:uri="f8614448-f46c-4880-8b68-17c914e2801b"/>
    <ds:schemaRef ds:uri="http://purl.org/dc/elements/1.1/"/>
    <ds:schemaRef ds:uri="3ac145f2-9803-46f6-b702-374493710c2e"/>
    <ds:schemaRef ds:uri="http://purl.org/dc/dcmitype/"/>
    <ds:schemaRef ds:uri="http://schemas.microsoft.com/office/2006/documentManagement/types"/>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ED51ADB2-214E-46BA-8DE1-A63839197C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ac145f2-9803-46f6-b702-374493710c2e"/>
    <ds:schemaRef ds:uri="f8614448-f46c-4880-8b68-17c914e280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BCB4A51-04B8-4D9E-A104-35DBDC6B39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1251</TotalTime>
  <Words>1081</Words>
  <Application>Microsoft Macintosh PowerPoint</Application>
  <PresentationFormat>Widescreen</PresentationFormat>
  <Paragraphs>111</Paragraphs>
  <Slides>22</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AS91883(1.7) &amp; AS91884(1.8) Documentation</vt:lpstr>
      <vt:lpstr>Māori Quiz Project</vt:lpstr>
      <vt:lpstr>Describe relevant Implications:</vt:lpstr>
      <vt:lpstr>Decomposition:</vt:lpstr>
      <vt:lpstr>Welcome Screen</vt:lpstr>
      <vt:lpstr>Welcome Screen - Test Plan</vt:lpstr>
      <vt:lpstr>Welcome Screen: Trialling </vt:lpstr>
      <vt:lpstr>Welcome Screen: Testing </vt:lpstr>
      <vt:lpstr>Decomposition:</vt:lpstr>
      <vt:lpstr>Instructions - Test Plan</vt:lpstr>
      <vt:lpstr>Instructions: Testing </vt:lpstr>
      <vt:lpstr>Decomposition:</vt:lpstr>
      <vt:lpstr>Questions- Test Plan</vt:lpstr>
      <vt:lpstr>Questions: Testing </vt:lpstr>
      <vt:lpstr>Decomposition:</vt:lpstr>
      <vt:lpstr>PowerPoint Presentation</vt:lpstr>
      <vt:lpstr>Score: Testing </vt:lpstr>
      <vt:lpstr>Decomposition:</vt:lpstr>
      <vt:lpstr>PowerPoint Presentation</vt:lpstr>
      <vt:lpstr>Summary/Replay: Testing </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Joshua Bracefield</cp:lastModifiedBy>
  <cp:revision>51</cp:revision>
  <dcterms:created xsi:type="dcterms:W3CDTF">2020-03-13T23:52:53Z</dcterms:created>
  <dcterms:modified xsi:type="dcterms:W3CDTF">2022-05-29T05:59:47Z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0x010100CE75DA83D22F8E48BAC825FC32A1856B</vt:lpwstr>
  </property>
</Properties>
</file>