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E1A6-7104-0640-BD35-2B61C4A67323}" v="1" dt="2022-05-22T23:44:18.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25" autoAdjust="0"/>
  </p:normalViewPr>
  <p:slideViewPr>
    <p:cSldViewPr snapToGrid="0">
      <p:cViewPr varScale="1">
        <p:scale>
          <a:sx n="94" d="100"/>
          <a:sy n="94" d="100"/>
        </p:scale>
        <p:origin x="1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modSld">
      <pc:chgData name="Joshua Bracefield" userId="d64b1e77-fcfe-4377-8f23-1bdeb7587d81" providerId="ADAL" clId="{C0F4E1A6-7104-0640-BD35-2B61C4A67323}" dt="2022-05-22T23:44:51.443" v="173" actId="20577"/>
      <pc:docMkLst>
        <pc:docMk/>
      </pc:docMkLst>
      <pc:sldChg chg="modSp mod">
        <pc:chgData name="Joshua Bracefield" userId="d64b1e77-fcfe-4377-8f23-1bdeb7587d81" providerId="ADAL" clId="{C0F4E1A6-7104-0640-BD35-2B61C4A67323}" dt="2022-05-18T21:35:03.951" v="169" actId="20577"/>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18T21:35:03.951" v="169" actId="20577"/>
          <ac:graphicFrameMkLst>
            <pc:docMk/>
            <pc:sldMk cId="0" sldId="269"/>
            <ac:graphicFrameMk id="92" creationId="{00000000-0000-0000-0000-000000000000}"/>
          </ac:graphicFrameMkLst>
        </pc:graphicFrameChg>
      </pc:sldChg>
      <pc:sldChg chg="addSp modSp mod">
        <pc:chgData name="Joshua Bracefield" userId="d64b1e77-fcfe-4377-8f23-1bdeb7587d81" providerId="ADAL" clId="{C0F4E1A6-7104-0640-BD35-2B61C4A67323}" dt="2022-05-22T23:44:51.443" v="173" actId="20577"/>
        <pc:sldMkLst>
          <pc:docMk/>
          <pc:sldMk cId="270828811" sldId="273"/>
        </pc:sldMkLst>
        <pc:spChg chg="add mod">
          <ac:chgData name="Joshua Bracefield" userId="d64b1e77-fcfe-4377-8f23-1bdeb7587d81" providerId="ADAL" clId="{C0F4E1A6-7104-0640-BD35-2B61C4A67323}" dt="2022-05-22T23:44:18.811" v="171" actId="767"/>
          <ac:spMkLst>
            <pc:docMk/>
            <pc:sldMk cId="270828811" sldId="273"/>
            <ac:spMk id="3" creationId="{82711A2B-DDF3-F1F8-66FF-CED3F0E86DD2}"/>
          </ac:spMkLst>
        </pc:spChg>
        <pc:spChg chg="mod">
          <ac:chgData name="Joshua Bracefield" userId="d64b1e77-fcfe-4377-8f23-1bdeb7587d81" providerId="ADAL" clId="{C0F4E1A6-7104-0640-BD35-2B61C4A67323}" dt="2022-05-22T23:44:51.443" v="173" actId="20577"/>
          <ac:spMkLst>
            <pc:docMk/>
            <pc:sldMk cId="270828811" sldId="273"/>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584990528"/>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AU" i="1" dirty="0"/>
              <a:t>NOTE: Trialling needs to happen for </a:t>
            </a:r>
            <a:r>
              <a:rPr lang="en-AU" b="1" i="1" dirty="0"/>
              <a:t>at least 2 </a:t>
            </a:r>
            <a:r>
              <a:rPr lang="en-AU" i="1" dirty="0"/>
              <a:t>of your components but is not necessary for ALL components.</a:t>
            </a:r>
          </a:p>
          <a:p>
            <a:r>
              <a:rPr lang="en-AU" i="1" dirty="0"/>
              <a:t>Trialling is not the same as testing. Trialling is about finding different ways of building the same component. Show evidence of your trialling here. Select one of your trials for further development and give reasons for your choice. </a:t>
            </a:r>
            <a:endParaRPr lang="en-AU" dirty="0"/>
          </a:p>
        </p:txBody>
      </p:sp>
      <p:sp>
        <p:nvSpPr>
          <p:cNvPr id="3" name="TextBox 2">
            <a:extLst>
              <a:ext uri="{FF2B5EF4-FFF2-40B4-BE49-F238E27FC236}">
                <a16:creationId xmlns:a16="http://schemas.microsoft.com/office/drawing/2014/main" id="{82711A2B-DDF3-F1F8-66FF-CED3F0E86DD2}"/>
              </a:ext>
            </a:extLst>
          </p:cNvPr>
          <p:cNvSpPr txBox="1"/>
          <p:nvPr/>
        </p:nvSpPr>
        <p:spPr>
          <a:xfrm>
            <a:off x="-2715904" y="8598090"/>
            <a:ext cx="184731"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f8614448-f46c-4880-8b68-17c914e2801b"/>
    <ds:schemaRef ds:uri="http://schemas.microsoft.com/office/2006/metadata/properties"/>
    <ds:schemaRef ds:uri="3ac145f2-9803-46f6-b702-374493710c2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707</TotalTime>
  <Words>732</Words>
  <Application>Microsoft Macintosh PowerPoint</Application>
  <PresentationFormat>Widescreen</PresentationFormat>
  <Paragraphs>71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2022-05-22T23:45:01Z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