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72" r:id="rId4"/>
    <p:sldId id="260" r:id="rId5"/>
    <p:sldId id="268" r:id="rId6"/>
    <p:sldId id="269" r:id="rId7"/>
    <p:sldId id="273" r:id="rId8"/>
    <p:sldId id="274" r:id="rId9"/>
    <p:sldId id="263" r:id="rId10"/>
    <p:sldId id="270" r:id="rId11"/>
    <p:sldId id="261"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DA4211-AAE7-E846-996D-C07212070A5C}" v="2" dt="2022-03-21T21:08:34.0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3" autoAdjust="0"/>
    <p:restoredTop sz="85538" autoAdjust="0"/>
  </p:normalViewPr>
  <p:slideViewPr>
    <p:cSldViewPr snapToGrid="0">
      <p:cViewPr varScale="1">
        <p:scale>
          <a:sx n="95" d="100"/>
          <a:sy n="95" d="100"/>
        </p:scale>
        <p:origin x="11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Bracefield" userId="d64b1e77-fcfe-4377-8f23-1bdeb7587d81" providerId="ADAL" clId="{14DA4211-AAE7-E846-996D-C07212070A5C}"/>
    <pc:docChg chg="undo custSel modSld">
      <pc:chgData name="Joshua Bracefield" userId="d64b1e77-fcfe-4377-8f23-1bdeb7587d81" providerId="ADAL" clId="{14DA4211-AAE7-E846-996D-C07212070A5C}" dt="2022-03-21T21:12:33.134" v="133" actId="14100"/>
      <pc:docMkLst>
        <pc:docMk/>
      </pc:docMkLst>
      <pc:sldChg chg="modSp mod">
        <pc:chgData name="Joshua Bracefield" userId="d64b1e77-fcfe-4377-8f23-1bdeb7587d81" providerId="ADAL" clId="{14DA4211-AAE7-E846-996D-C07212070A5C}" dt="2022-03-21T21:02:00.537" v="99" actId="20577"/>
        <pc:sldMkLst>
          <pc:docMk/>
          <pc:sldMk cId="1362934084" sldId="256"/>
        </pc:sldMkLst>
        <pc:spChg chg="mod">
          <ac:chgData name="Joshua Bracefield" userId="d64b1e77-fcfe-4377-8f23-1bdeb7587d81" providerId="ADAL" clId="{14DA4211-AAE7-E846-996D-C07212070A5C}" dt="2022-03-21T20:59:15.255" v="44" actId="20577"/>
          <ac:spMkLst>
            <pc:docMk/>
            <pc:sldMk cId="1362934084" sldId="256"/>
            <ac:spMk id="2" creationId="{A96C2811-5704-42C1-869B-16E29CB6572E}"/>
          </ac:spMkLst>
        </pc:spChg>
        <pc:spChg chg="mod">
          <ac:chgData name="Joshua Bracefield" userId="d64b1e77-fcfe-4377-8f23-1bdeb7587d81" providerId="ADAL" clId="{14DA4211-AAE7-E846-996D-C07212070A5C}" dt="2022-03-21T21:02:00.537" v="99" actId="20577"/>
          <ac:spMkLst>
            <pc:docMk/>
            <pc:sldMk cId="1362934084" sldId="256"/>
            <ac:spMk id="3" creationId="{930E6464-DA98-43C8-B6C9-594748754628}"/>
          </ac:spMkLst>
        </pc:spChg>
      </pc:sldChg>
      <pc:sldChg chg="modSp mod">
        <pc:chgData name="Joshua Bracefield" userId="d64b1e77-fcfe-4377-8f23-1bdeb7587d81" providerId="ADAL" clId="{14DA4211-AAE7-E846-996D-C07212070A5C}" dt="2022-03-21T21:12:33.134" v="133" actId="14100"/>
        <pc:sldMkLst>
          <pc:docMk/>
          <pc:sldMk cId="3838895173" sldId="258"/>
        </pc:sldMkLst>
        <pc:spChg chg="mod">
          <ac:chgData name="Joshua Bracefield" userId="d64b1e77-fcfe-4377-8f23-1bdeb7587d81" providerId="ADAL" clId="{14DA4211-AAE7-E846-996D-C07212070A5C}" dt="2022-03-21T21:02:16.893" v="116" actId="20577"/>
          <ac:spMkLst>
            <pc:docMk/>
            <pc:sldMk cId="3838895173" sldId="258"/>
            <ac:spMk id="2" creationId="{0D168B5A-EFF4-4803-8DA6-5994B306EBAF}"/>
          </ac:spMkLst>
        </pc:spChg>
        <pc:spChg chg="mod">
          <ac:chgData name="Joshua Bracefield" userId="d64b1e77-fcfe-4377-8f23-1bdeb7587d81" providerId="ADAL" clId="{14DA4211-AAE7-E846-996D-C07212070A5C}" dt="2022-03-21T21:12:22.886" v="130" actId="14100"/>
          <ac:spMkLst>
            <pc:docMk/>
            <pc:sldMk cId="3838895173" sldId="258"/>
            <ac:spMk id="4" creationId="{F7FB308A-232B-4B31-A59D-BD561ECFBE8B}"/>
          </ac:spMkLst>
        </pc:spChg>
        <pc:graphicFrameChg chg="mod modGraphic">
          <ac:chgData name="Joshua Bracefield" userId="d64b1e77-fcfe-4377-8f23-1bdeb7587d81" providerId="ADAL" clId="{14DA4211-AAE7-E846-996D-C07212070A5C}" dt="2022-03-21T21:12:33.134" v="133" actId="14100"/>
          <ac:graphicFrameMkLst>
            <pc:docMk/>
            <pc:sldMk cId="3838895173" sldId="258"/>
            <ac:graphicFrameMk id="6" creationId="{A0658CEC-C8BE-4EBE-8618-7B97BA7329B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22/03/22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22/03/22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22/03/22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22/03/22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22/03/22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22/03/22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22/03/22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22/03/22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22/03/22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22/03/22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22/03/22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22/03/22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22/03/22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joshbatmiddleton/Lucky-Unicorn"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a:bodyPr>
          <a:lstStyle/>
          <a:p>
            <a:r>
              <a:rPr lang="en-NZ" dirty="0"/>
              <a:t>Lucky Unicorn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Joshua Bracefield</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Lucky Unicorn</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768352" cy="1859026"/>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https://github.com/joshbatmiddleton/Lucky-Unicorn</a:t>
            </a:r>
            <a:r>
              <a:rPr lang="en-NZ" sz="2000" b="1" dirty="0">
                <a:solidFill>
                  <a:srgbClr val="274E13"/>
                </a:solidFill>
              </a:rPr>
              <a:t> </a:t>
            </a: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[here]</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1131236197"/>
              </p:ext>
            </p:extLst>
          </p:nvPr>
        </p:nvGraphicFramePr>
        <p:xfrm>
          <a:off x="1693459" y="4327480"/>
          <a:ext cx="8768352" cy="1859026"/>
        </p:xfrm>
        <a:graphic>
          <a:graphicData uri="http://schemas.openxmlformats.org/drawingml/2006/table">
            <a:tbl>
              <a:tblPr>
                <a:noFill/>
              </a:tblPr>
              <a:tblGrid>
                <a:gridCol w="8768352">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894729806"/>
              </p:ext>
            </p:extLst>
          </p:nvPr>
        </p:nvGraphicFramePr>
        <p:xfrm>
          <a:off x="589280" y="1574800"/>
          <a:ext cx="10515600" cy="18542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TotalTime>
  <Words>630</Words>
  <Application>Microsoft Macintosh PowerPoint</Application>
  <PresentationFormat>Widescreen</PresentationFormat>
  <Paragraphs>54</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Lucky Unicorn Documentation</vt:lpstr>
      <vt:lpstr>Lucky Unicorn</vt:lpstr>
      <vt:lpstr>Describe relevant Implications:</vt:lpstr>
      <vt:lpstr>Decomposition:</vt:lpstr>
      <vt:lpstr>[Component name] (Trello screenshot)</vt:lpstr>
      <vt:lpstr>[Component name]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Joshua Bracefield</cp:lastModifiedBy>
  <cp:revision>10</cp:revision>
  <dcterms:created xsi:type="dcterms:W3CDTF">2020-03-13T23:52:53Z</dcterms:created>
  <dcterms:modified xsi:type="dcterms:W3CDTF">2022-03-21T21:12:35Z</dcterms:modified>
</cp:coreProperties>
</file>