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2" dt="2022-03-21T21:08:34.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5571" autoAdjust="0"/>
  </p:normalViewPr>
  <p:slideViewPr>
    <p:cSldViewPr snapToGrid="0">
      <p:cViewPr varScale="1">
        <p:scale>
          <a:sx n="95" d="100"/>
          <a:sy n="95" d="100"/>
        </p:scale>
        <p:origin x="119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14DA4211-AAE7-E846-996D-C07212070A5C}"/>
    <pc:docChg chg="undo custSel modSld">
      <pc:chgData name="Joshua Bracefield" userId="d64b1e77-fcfe-4377-8f23-1bdeb7587d81" providerId="ADAL" clId="{14DA4211-AAE7-E846-996D-C07212070A5C}" dt="2022-03-24T05:34:14.475" v="948" actId="20577"/>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modSp mod">
        <pc:chgData name="Joshua Bracefield" userId="d64b1e77-fcfe-4377-8f23-1bdeb7587d81" providerId="ADAL" clId="{14DA4211-AAE7-E846-996D-C07212070A5C}" dt="2022-03-21T21:12:33.134" v="133" actId="14100"/>
        <pc:sldMkLst>
          <pc:docMk/>
          <pc:sldMk cId="3838895173" sldId="258"/>
        </pc:sldMkLst>
        <pc:spChg chg="mod">
          <ac:chgData name="Joshua Bracefield" userId="d64b1e77-fcfe-4377-8f23-1bdeb7587d81" providerId="ADAL" clId="{14DA4211-AAE7-E846-996D-C07212070A5C}" dt="2022-03-21T21:02:16.893" v="116" actId="20577"/>
          <ac:spMkLst>
            <pc:docMk/>
            <pc:sldMk cId="3838895173" sldId="258"/>
            <ac:spMk id="2" creationId="{0D168B5A-EFF4-4803-8DA6-5994B306EBAF}"/>
          </ac:spMkLst>
        </pc:spChg>
        <pc:spChg chg="mod">
          <ac:chgData name="Joshua Bracefield" userId="d64b1e77-fcfe-4377-8f23-1bdeb7587d81" providerId="ADAL" clId="{14DA4211-AAE7-E846-996D-C07212070A5C}" dt="2022-03-21T21:12:22.886" v="130" actId="14100"/>
          <ac:spMkLst>
            <pc:docMk/>
            <pc:sldMk cId="3838895173" sldId="258"/>
            <ac:spMk id="4" creationId="{F7FB308A-232B-4B31-A59D-BD561ECFBE8B}"/>
          </ac:spMkLst>
        </pc:spChg>
        <pc:graphicFrameChg chg="mod modGraphic">
          <ac:chgData name="Joshua Bracefield" userId="d64b1e77-fcfe-4377-8f23-1bdeb7587d81" providerId="ADAL" clId="{14DA4211-AAE7-E846-996D-C07212070A5C}" dt="2022-03-21T21:12:33.134" v="133" actId="14100"/>
          <ac:graphicFrameMkLst>
            <pc:docMk/>
            <pc:sldMk cId="3838895173" sldId="258"/>
            <ac:graphicFrameMk id="6" creationId="{A0658CEC-C8BE-4EBE-8618-7B97BA7329B8}"/>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24/03/22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24/03/22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24/03/22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768352" cy="1859026"/>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131236197"/>
              </p:ext>
            </p:extLst>
          </p:nvPr>
        </p:nvGraphicFramePr>
        <p:xfrm>
          <a:off x="1693459" y="4327480"/>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743</Words>
  <Application>Microsoft Macintosh PowerPoint</Application>
  <PresentationFormat>Widescreen</PresentationFormat>
  <Paragraphs>62</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Lucky Unicorn</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10</cp:revision>
  <dcterms:created xsi:type="dcterms:W3CDTF">2020-03-13T23:52:53Z</dcterms:created>
  <dcterms:modified xsi:type="dcterms:W3CDTF">2022-03-24T05:34:21Z</dcterms:modified>
</cp:coreProperties>
</file>