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68" r:id="rId6"/>
    <p:sldId id="269" r:id="rId7"/>
    <p:sldId id="274" r:id="rId8"/>
    <p:sldId id="275" r:id="rId9"/>
    <p:sldId id="273"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13" dt="2022-04-05T02:53:24.222"/>
    <p1510:client id="{7C8F4E42-49F9-55D8-89F8-1F09FAA9775C}" v="11" dt="2022-04-13T01:31:47.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4" autoAdjust="0"/>
    <p:restoredTop sz="87191" autoAdjust="0"/>
  </p:normalViewPr>
  <p:slideViewPr>
    <p:cSldViewPr snapToGrid="0">
      <p:cViewPr varScale="1">
        <p:scale>
          <a:sx n="91" d="100"/>
          <a:sy n="91" d="100"/>
        </p:scale>
        <p:origin x="192" y="30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S::bracefield2@middleton.school.nz::d64b1e77-fcfe-4377-8f23-1bdeb7587d81" providerId="AD" clId="Web-{D7C9858A-634A-A791-C3A6-8C430DA102BF}"/>
    <pc:docChg chg="addSld modSld">
      <pc:chgData name="Joshua Bracefield" userId="S::bracefield2@middleton.school.nz::d64b1e77-fcfe-4377-8f23-1bdeb7587d81" providerId="AD" clId="Web-{D7C9858A-634A-A791-C3A6-8C430DA102BF}" dt="2022-03-30T20:18:14.216" v="469"/>
      <pc:docMkLst>
        <pc:docMk/>
      </pc:docMkLst>
      <pc:sldChg chg="modSp add replId">
        <pc:chgData name="Joshua Bracefield" userId="S::bracefield2@middleton.school.nz::d64b1e77-fcfe-4377-8f23-1bdeb7587d81" providerId="AD" clId="Web-{D7C9858A-634A-A791-C3A6-8C430DA102BF}" dt="2022-03-30T20:18:14.216" v="469"/>
        <pc:sldMkLst>
          <pc:docMk/>
          <pc:sldMk cId="1973556824" sldId="275"/>
        </pc:sldMkLst>
        <pc:spChg chg="mod">
          <ac:chgData name="Joshua Bracefield" userId="S::bracefield2@middleton.school.nz::d64b1e77-fcfe-4377-8f23-1bdeb7587d81" providerId="AD" clId="Web-{D7C9858A-634A-A791-C3A6-8C430DA102BF}" dt="2022-03-30T20:16:08.322" v="83" actId="20577"/>
          <ac:spMkLst>
            <pc:docMk/>
            <pc:sldMk cId="1973556824" sldId="275"/>
            <ac:spMk id="91" creationId="{00000000-0000-0000-0000-000000000000}"/>
          </ac:spMkLst>
        </pc:spChg>
        <pc:graphicFrameChg chg="mod modGraphic">
          <ac:chgData name="Joshua Bracefield" userId="S::bracefield2@middleton.school.nz::d64b1e77-fcfe-4377-8f23-1bdeb7587d81" providerId="AD" clId="Web-{D7C9858A-634A-A791-C3A6-8C430DA102BF}" dt="2022-03-30T20:18:14.216" v="469"/>
          <ac:graphicFrameMkLst>
            <pc:docMk/>
            <pc:sldMk cId="1973556824" sldId="275"/>
            <ac:graphicFrameMk id="92" creationId="{00000000-0000-0000-0000-000000000000}"/>
          </ac:graphicFrameMkLst>
        </pc:graphicFrameChg>
      </pc:sldChg>
    </pc:docChg>
  </pc:docChgLst>
  <pc:docChgLst>
    <pc:chgData name="Joshua Bracefield" userId="d64b1e77-fcfe-4377-8f23-1bdeb7587d81" providerId="ADAL" clId="{14DA4211-AAE7-E846-996D-C07212070A5C}"/>
    <pc:docChg chg="undo redo custSel modSld sldOrd">
      <pc:chgData name="Joshua Bracefield" userId="d64b1e77-fcfe-4377-8f23-1bdeb7587d81" providerId="ADAL" clId="{14DA4211-AAE7-E846-996D-C07212070A5C}" dt="2022-04-13T21:15:32.974" v="5989" actId="1076"/>
      <pc:docMkLst>
        <pc:docMk/>
      </pc:docMkLst>
      <pc:sldChg chg="modSp mod">
        <pc:chgData name="Joshua Bracefield" userId="d64b1e77-fcfe-4377-8f23-1bdeb7587d81" providerId="ADAL" clId="{14DA4211-AAE7-E846-996D-C07212070A5C}" dt="2022-04-13T21:11:14.893" v="1492" actId="20577"/>
        <pc:sldMkLst>
          <pc:docMk/>
          <pc:sldMk cId="1362934084" sldId="256"/>
        </pc:sldMkLst>
        <pc:spChg chg="mod">
          <ac:chgData name="Joshua Bracefield" userId="d64b1e77-fcfe-4377-8f23-1bdeb7587d81" providerId="ADAL" clId="{14DA4211-AAE7-E846-996D-C07212070A5C}" dt="2022-04-13T21:11:14.893" v="1492"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addSp delSp modSp mod setBg">
        <pc:chgData name="Joshua Bracefield" userId="d64b1e77-fcfe-4377-8f23-1bdeb7587d81" providerId="ADAL" clId="{14DA4211-AAE7-E846-996D-C07212070A5C}" dt="2022-04-05T02:54:31.808" v="1462" actId="1076"/>
        <pc:sldMkLst>
          <pc:docMk/>
          <pc:sldMk cId="3838895173" sldId="258"/>
        </pc:sldMkLst>
        <pc:spChg chg="mod">
          <ac:chgData name="Joshua Bracefield" userId="d64b1e77-fcfe-4377-8f23-1bdeb7587d81" providerId="ADAL" clId="{14DA4211-AAE7-E846-996D-C07212070A5C}" dt="2022-04-05T02:39:27.178" v="1450" actId="26606"/>
          <ac:spMkLst>
            <pc:docMk/>
            <pc:sldMk cId="3838895173" sldId="258"/>
            <ac:spMk id="2" creationId="{0D168B5A-EFF4-4803-8DA6-5994B306EBAF}"/>
          </ac:spMkLst>
        </pc:spChg>
        <pc:spChg chg="mod">
          <ac:chgData name="Joshua Bracefield" userId="d64b1e77-fcfe-4377-8f23-1bdeb7587d81" providerId="ADAL" clId="{14DA4211-AAE7-E846-996D-C07212070A5C}" dt="2022-04-05T02:54:12.921" v="1461" actId="14100"/>
          <ac:spMkLst>
            <pc:docMk/>
            <pc:sldMk cId="3838895173" sldId="258"/>
            <ac:spMk id="4" creationId="{F7FB308A-232B-4B31-A59D-BD561ECFBE8B}"/>
          </ac:spMkLst>
        </pc:spChg>
        <pc:spChg chg="add del">
          <ac:chgData name="Joshua Bracefield" userId="d64b1e77-fcfe-4377-8f23-1bdeb7587d81" providerId="ADAL" clId="{14DA4211-AAE7-E846-996D-C07212070A5C}" dt="2022-04-05T02:39:27.178" v="1450" actId="26606"/>
          <ac:spMkLst>
            <pc:docMk/>
            <pc:sldMk cId="3838895173" sldId="258"/>
            <ac:spMk id="11" creationId="{2550BE34-C2B8-49B8-8519-67A8CAD51AE9}"/>
          </ac:spMkLst>
        </pc:spChg>
        <pc:spChg chg="add del">
          <ac:chgData name="Joshua Bracefield" userId="d64b1e77-fcfe-4377-8f23-1bdeb7587d81" providerId="ADAL" clId="{14DA4211-AAE7-E846-996D-C07212070A5C}" dt="2022-04-05T02:39:27.178" v="1450" actId="26606"/>
          <ac:spMkLst>
            <pc:docMk/>
            <pc:sldMk cId="3838895173" sldId="258"/>
            <ac:spMk id="13" creationId="{A7457DD9-5A45-400A-AB4B-4B4EDECA25F1}"/>
          </ac:spMkLst>
        </pc:spChg>
        <pc:spChg chg="add del">
          <ac:chgData name="Joshua Bracefield" userId="d64b1e77-fcfe-4377-8f23-1bdeb7587d81" providerId="ADAL" clId="{14DA4211-AAE7-E846-996D-C07212070A5C}" dt="2022-04-05T02:39:27.178" v="1450" actId="26606"/>
          <ac:spMkLst>
            <pc:docMk/>
            <pc:sldMk cId="3838895173" sldId="258"/>
            <ac:spMk id="15" creationId="{441CF7D6-A660-431A-B0BB-140A0D5556B6}"/>
          </ac:spMkLst>
        </pc:spChg>
        <pc:spChg chg="add del">
          <ac:chgData name="Joshua Bracefield" userId="d64b1e77-fcfe-4377-8f23-1bdeb7587d81" providerId="ADAL" clId="{14DA4211-AAE7-E846-996D-C07212070A5C}" dt="2022-04-05T02:39:27.178" v="1450" actId="26606"/>
          <ac:spMkLst>
            <pc:docMk/>
            <pc:sldMk cId="3838895173" sldId="258"/>
            <ac:spMk id="17" creationId="{0570A85B-3810-4F95-97B0-CBF4CCDB381C}"/>
          </ac:spMkLst>
        </pc:spChg>
        <pc:graphicFrameChg chg="mod modGraphic">
          <ac:chgData name="Joshua Bracefield" userId="d64b1e77-fcfe-4377-8f23-1bdeb7587d81" providerId="ADAL" clId="{14DA4211-AAE7-E846-996D-C07212070A5C}" dt="2022-04-05T02:54:31.808" v="1462" actId="1076"/>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4-11T00:31:02.924" v="1463" actId="1076"/>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4-11T00:31:02.924" v="1463"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modSp mod">
        <pc:chgData name="Joshua Bracefield" userId="d64b1e77-fcfe-4377-8f23-1bdeb7587d81" providerId="ADAL" clId="{14DA4211-AAE7-E846-996D-C07212070A5C}" dt="2022-03-30T01:29:27.032" v="1203" actId="20577"/>
        <pc:sldMkLst>
          <pc:docMk/>
          <pc:sldMk cId="0" sldId="269"/>
        </pc:sldMkLst>
        <pc:spChg chg="mod">
          <ac:chgData name="Joshua Bracefield" userId="d64b1e77-fcfe-4377-8f23-1bdeb7587d81" providerId="ADAL" clId="{14DA4211-AAE7-E846-996D-C07212070A5C}" dt="2022-03-30T01:27:25.196" v="1087" actId="1076"/>
          <ac:spMkLst>
            <pc:docMk/>
            <pc:sldMk cId="0" sldId="269"/>
            <ac:spMk id="4" creationId="{518343B6-2201-4ACD-B907-770BC22E8B26}"/>
          </ac:spMkLst>
        </pc:spChg>
        <pc:spChg chg="mod">
          <ac:chgData name="Joshua Bracefield" userId="d64b1e77-fcfe-4377-8f23-1bdeb7587d81" providerId="ADAL" clId="{14DA4211-AAE7-E846-996D-C07212070A5C}" dt="2022-03-30T01:29:27.032" v="1203" actId="20577"/>
          <ac:spMkLst>
            <pc:docMk/>
            <pc:sldMk cId="0" sldId="269"/>
            <ac:spMk id="91" creationId="{00000000-0000-0000-0000-000000000000}"/>
          </ac:spMkLst>
        </pc:spChg>
        <pc:graphicFrameChg chg="mod modGraphic">
          <ac:chgData name="Joshua Bracefield" userId="d64b1e77-fcfe-4377-8f23-1bdeb7587d81" providerId="ADAL" clId="{14DA4211-AAE7-E846-996D-C07212070A5C}" dt="2022-03-30T01:28:39.102" v="1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sldChg chg="addSp delSp modSp mod ord">
        <pc:chgData name="Joshua Bracefield" userId="d64b1e77-fcfe-4377-8f23-1bdeb7587d81" providerId="ADAL" clId="{14DA4211-AAE7-E846-996D-C07212070A5C}" dt="2022-04-13T21:15:32.974" v="5989" actId="1076"/>
        <pc:sldMkLst>
          <pc:docMk/>
          <pc:sldMk cId="89592267" sldId="274"/>
        </pc:sldMkLst>
        <pc:spChg chg="mod">
          <ac:chgData name="Joshua Bracefield" userId="d64b1e77-fcfe-4377-8f23-1bdeb7587d81" providerId="ADAL" clId="{14DA4211-AAE7-E846-996D-C07212070A5C}" dt="2022-04-04T00:28:28.428" v="1263" actId="20577"/>
          <ac:spMkLst>
            <pc:docMk/>
            <pc:sldMk cId="89592267" sldId="274"/>
            <ac:spMk id="2" creationId="{1CC5D32F-7C18-4D00-8D54-2FB046F0A206}"/>
          </ac:spMkLst>
        </pc:spChg>
        <pc:picChg chg="mod">
          <ac:chgData name="Joshua Bracefield" userId="d64b1e77-fcfe-4377-8f23-1bdeb7587d81" providerId="ADAL" clId="{14DA4211-AAE7-E846-996D-C07212070A5C}" dt="2022-04-13T21:15:32.974" v="5989" actId="1076"/>
          <ac:picMkLst>
            <pc:docMk/>
            <pc:sldMk cId="89592267" sldId="274"/>
            <ac:picMk id="3" creationId="{3F82BB0C-5860-909B-ADCF-A03E445969A6}"/>
          </ac:picMkLst>
        </pc:picChg>
        <pc:picChg chg="add del mod">
          <ac:chgData name="Joshua Bracefield" userId="d64b1e77-fcfe-4377-8f23-1bdeb7587d81" providerId="ADAL" clId="{14DA4211-AAE7-E846-996D-C07212070A5C}" dt="2022-04-04T00:36:13.982" v="1404" actId="478"/>
          <ac:picMkLst>
            <pc:docMk/>
            <pc:sldMk cId="89592267" sldId="274"/>
            <ac:picMk id="5" creationId="{A3EB9601-3048-B549-8A62-5E18F981756B}"/>
          </ac:picMkLst>
        </pc:picChg>
      </pc:sldChg>
    </pc:docChg>
  </pc:docChgLst>
  <pc:docChgLst>
    <pc:chgData name="Joshua Bracefield" userId="S::bracefield2@middleton.school.nz::d64b1e77-fcfe-4377-8f23-1bdeb7587d81" providerId="AD" clId="Web-{7C8F4E42-49F9-55D8-89F8-1F09FAA9775C}"/>
    <pc:docChg chg="modSld">
      <pc:chgData name="Joshua Bracefield" userId="S::bracefield2@middleton.school.nz::d64b1e77-fcfe-4377-8f23-1bdeb7587d81" providerId="AD" clId="Web-{7C8F4E42-49F9-55D8-89F8-1F09FAA9775C}" dt="2022-04-13T01:31:47.348" v="8" actId="1076"/>
      <pc:docMkLst>
        <pc:docMk/>
      </pc:docMkLst>
      <pc:sldChg chg="addSp delSp modSp">
        <pc:chgData name="Joshua Bracefield" userId="S::bracefield2@middleton.school.nz::d64b1e77-fcfe-4377-8f23-1bdeb7587d81" providerId="AD" clId="Web-{7C8F4E42-49F9-55D8-89F8-1F09FAA9775C}" dt="2022-04-13T01:31:47.348" v="8" actId="1076"/>
        <pc:sldMkLst>
          <pc:docMk/>
          <pc:sldMk cId="89592267" sldId="274"/>
        </pc:sldMkLst>
        <pc:spChg chg="del mod">
          <ac:chgData name="Joshua Bracefield" userId="S::bracefield2@middleton.school.nz::d64b1e77-fcfe-4377-8f23-1bdeb7587d81" providerId="AD" clId="Web-{7C8F4E42-49F9-55D8-89F8-1F09FAA9775C}" dt="2022-04-13T01:31:29.723" v="7"/>
          <ac:spMkLst>
            <pc:docMk/>
            <pc:sldMk cId="89592267" sldId="274"/>
            <ac:spMk id="4" creationId="{8CD07A82-A944-4A9B-9A52-515DAC30878A}"/>
          </ac:spMkLst>
        </pc:spChg>
        <pc:picChg chg="add mod">
          <ac:chgData name="Joshua Bracefield" userId="S::bracefield2@middleton.school.nz::d64b1e77-fcfe-4377-8f23-1bdeb7587d81" providerId="AD" clId="Web-{7C8F4E42-49F9-55D8-89F8-1F09FAA9775C}" dt="2022-04-13T01:31:47.348" v="8" actId="1076"/>
          <ac:picMkLst>
            <pc:docMk/>
            <pc:sldMk cId="89592267" sldId="274"/>
            <ac:picMk id="3" creationId="{3F82BB0C-5860-909B-ADCF-A03E445969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14/04/22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326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14/04/22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14/04/22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4ApV5W8c/decomposition" TargetMode="External"/><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59" y="1690687"/>
            <a:ext cx="8768352" cy="248374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https://trello.com/b/4ApV5W8c/decomposition</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454263739"/>
              </p:ext>
            </p:extLst>
          </p:nvPr>
        </p:nvGraphicFramePr>
        <p:xfrm>
          <a:off x="1693459" y="4633849"/>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31929"/>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a:t>
            </a:r>
            <a:r>
              <a:rPr lang="en" sz="4000"/>
              <a:t>No checker </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1118508158"/>
              </p:ext>
            </p:extLst>
          </p:nvPr>
        </p:nvGraphicFramePr>
        <p:xfrm>
          <a:off x="523219" y="1263284"/>
          <a:ext cx="11360800" cy="550432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15899749"/>
                  </a:ext>
                </a:extLst>
              </a:tr>
              <a:tr h="474798">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237421337"/>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093276785"/>
                  </a:ext>
                </a:extLst>
              </a:tr>
              <a:tr h="474798">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708634648"/>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20715148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pic>
        <p:nvPicPr>
          <p:cNvPr id="3" name="Picture 4" descr="A picture containing diagram&#10;&#10;Description automatically generated">
            <a:extLst>
              <a:ext uri="{FF2B5EF4-FFF2-40B4-BE49-F238E27FC236}">
                <a16:creationId xmlns:a16="http://schemas.microsoft.com/office/drawing/2014/main" id="{3F82BB0C-5860-909B-ADCF-A03E445969A6}"/>
              </a:ext>
            </a:extLst>
          </p:cNvPr>
          <p:cNvPicPr>
            <a:picLocks noChangeAspect="1"/>
          </p:cNvPicPr>
          <p:nvPr/>
        </p:nvPicPr>
        <p:blipFill>
          <a:blip r:embed="rId3"/>
          <a:stretch>
            <a:fillRect/>
          </a:stretch>
        </p:blipFill>
        <p:spPr>
          <a:xfrm>
            <a:off x="1512637" y="518160"/>
            <a:ext cx="9166726" cy="6133430"/>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793145328"/>
              </p:ext>
            </p:extLst>
          </p:nvPr>
        </p:nvGraphicFramePr>
        <p:xfrm>
          <a:off x="523219" y="1263284"/>
          <a:ext cx="11360800" cy="355380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lang="en-US"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sz="2400" b="1"/>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Yes</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Game starts</a:t>
                      </a:r>
                      <a:endParaRPr lang="en-US" sz="2400" dirty="0"/>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No</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Instructions show, then game starts</a:t>
                      </a:r>
                      <a:endParaRPr lang="en-US" sz="2400" dirty="0"/>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Maybe/anything else apart from yes or no</a:t>
                      </a:r>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dirty="0"/>
                        <a:t>Shows an error saying, "Please enter Yes or No"</a:t>
                      </a:r>
                    </a:p>
                  </a:txBody>
                  <a:tcPr marL="121900" marR="121900" marT="121900" marB="121900"/>
                </a:tc>
                <a:extLst>
                  <a:ext uri="{0D108BD9-81ED-4DB2-BD59-A6C34878D82A}">
                    <a16:rowId xmlns:a16="http://schemas.microsoft.com/office/drawing/2014/main" val="370863464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5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848</Words>
  <Application>Microsoft Macintosh PowerPoint</Application>
  <PresentationFormat>Widescreen</PresentationFormat>
  <Paragraphs>91</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vt:lpstr>
      <vt:lpstr>Decomposition:</vt:lpstr>
      <vt:lpstr>Component 1 (Instructions and Yes/no checker)</vt:lpstr>
      <vt:lpstr>Yes/No checker - Test Plan</vt:lpstr>
      <vt:lpstr>Yes/No Checker: Testing </vt:lpstr>
      <vt:lpstr>Instructions  - Test Plan</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48</cp:revision>
  <dcterms:created xsi:type="dcterms:W3CDTF">2020-03-13T23:52:53Z</dcterms:created>
  <dcterms:modified xsi:type="dcterms:W3CDTF">2022-04-13T21:15:34Z</dcterms:modified>
</cp:coreProperties>
</file>