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60" r:id="rId5"/>
    <p:sldId id="268" r:id="rId6"/>
    <p:sldId id="269" r:id="rId7"/>
    <p:sldId id="275" r:id="rId8"/>
    <p:sldId id="273" r:id="rId9"/>
    <p:sldId id="274"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10" dt="2022-03-30T01:28:36.411"/>
    <p1510:client id="{D7C9858A-634A-A791-C3A6-8C430DA102BF}" v="471" dt="2022-03-30T20:18:14.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7191" autoAdjust="0"/>
  </p:normalViewPr>
  <p:slideViewPr>
    <p:cSldViewPr snapToGrid="0">
      <p:cViewPr varScale="1">
        <p:scale>
          <a:sx n="97" d="100"/>
          <a:sy n="97" d="100"/>
        </p:scale>
        <p:origin x="113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S::bracefield2@middleton.school.nz::d64b1e77-fcfe-4377-8f23-1bdeb7587d81" providerId="AD" clId="Web-{D7C9858A-634A-A791-C3A6-8C430DA102BF}"/>
    <pc:docChg chg="addSld modSld">
      <pc:chgData name="Joshua Bracefield" userId="S::bracefield2@middleton.school.nz::d64b1e77-fcfe-4377-8f23-1bdeb7587d81" providerId="AD" clId="Web-{D7C9858A-634A-A791-C3A6-8C430DA102BF}" dt="2022-03-30T20:18:14.216" v="469"/>
      <pc:docMkLst>
        <pc:docMk/>
      </pc:docMkLst>
      <pc:sldChg chg="modSp add replId">
        <pc:chgData name="Joshua Bracefield" userId="S::bracefield2@middleton.school.nz::d64b1e77-fcfe-4377-8f23-1bdeb7587d81" providerId="AD" clId="Web-{D7C9858A-634A-A791-C3A6-8C430DA102BF}" dt="2022-03-30T20:18:14.216" v="469"/>
        <pc:sldMkLst>
          <pc:docMk/>
          <pc:sldMk cId="1973556824" sldId="275"/>
        </pc:sldMkLst>
        <pc:spChg chg="mod">
          <ac:chgData name="Joshua Bracefield" userId="S::bracefield2@middleton.school.nz::d64b1e77-fcfe-4377-8f23-1bdeb7587d81" providerId="AD" clId="Web-{D7C9858A-634A-A791-C3A6-8C430DA102BF}" dt="2022-03-30T20:16:08.322" v="83" actId="20577"/>
          <ac:spMkLst>
            <pc:docMk/>
            <pc:sldMk cId="1973556824" sldId="275"/>
            <ac:spMk id="91" creationId="{00000000-0000-0000-0000-000000000000}"/>
          </ac:spMkLst>
        </pc:spChg>
        <pc:graphicFrameChg chg="mod modGraphic">
          <ac:chgData name="Joshua Bracefield" userId="S::bracefield2@middleton.school.nz::d64b1e77-fcfe-4377-8f23-1bdeb7587d81" providerId="AD" clId="Web-{D7C9858A-634A-A791-C3A6-8C430DA102BF}" dt="2022-03-30T20:18:14.216" v="469"/>
          <ac:graphicFrameMkLst>
            <pc:docMk/>
            <pc:sldMk cId="1973556824" sldId="275"/>
            <ac:graphicFrameMk id="92" creationId="{00000000-0000-0000-0000-000000000000}"/>
          </ac:graphicFrameMkLst>
        </pc:graphicFrameChg>
      </pc:sldChg>
    </pc:docChg>
  </pc:docChgLst>
  <pc:docChgLst>
    <pc:chgData name="Joshua Bracefield" userId="d64b1e77-fcfe-4377-8f23-1bdeb7587d81" providerId="ADAL" clId="{14DA4211-AAE7-E846-996D-C07212070A5C}"/>
    <pc:docChg chg="undo custSel modSld">
      <pc:chgData name="Joshua Bracefield" userId="d64b1e77-fcfe-4377-8f23-1bdeb7587d81" providerId="ADAL" clId="{14DA4211-AAE7-E846-996D-C07212070A5C}" dt="2022-03-30T01:29:27.032" v="1203" actId="20577"/>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modSp mod">
        <pc:chgData name="Joshua Bracefield" userId="d64b1e77-fcfe-4377-8f23-1bdeb7587d81" providerId="ADAL" clId="{14DA4211-AAE7-E846-996D-C07212070A5C}" dt="2022-03-21T21:12:33.134" v="133" actId="14100"/>
        <pc:sldMkLst>
          <pc:docMk/>
          <pc:sldMk cId="3838895173" sldId="258"/>
        </pc:sldMkLst>
        <pc:spChg chg="mod">
          <ac:chgData name="Joshua Bracefield" userId="d64b1e77-fcfe-4377-8f23-1bdeb7587d81" providerId="ADAL" clId="{14DA4211-AAE7-E846-996D-C07212070A5C}" dt="2022-03-21T21:02:16.893" v="116" actId="20577"/>
          <ac:spMkLst>
            <pc:docMk/>
            <pc:sldMk cId="3838895173" sldId="258"/>
            <ac:spMk id="2" creationId="{0D168B5A-EFF4-4803-8DA6-5994B306EBAF}"/>
          </ac:spMkLst>
        </pc:spChg>
        <pc:spChg chg="mod">
          <ac:chgData name="Joshua Bracefield" userId="d64b1e77-fcfe-4377-8f23-1bdeb7587d81" providerId="ADAL" clId="{14DA4211-AAE7-E846-996D-C07212070A5C}" dt="2022-03-21T21:12:22.886" v="130" actId="14100"/>
          <ac:spMkLst>
            <pc:docMk/>
            <pc:sldMk cId="3838895173" sldId="258"/>
            <ac:spMk id="4" creationId="{F7FB308A-232B-4B31-A59D-BD561ECFBE8B}"/>
          </ac:spMkLst>
        </pc:spChg>
        <pc:graphicFrameChg chg="mod modGraphic">
          <ac:chgData name="Joshua Bracefield" userId="d64b1e77-fcfe-4377-8f23-1bdeb7587d81" providerId="ADAL" clId="{14DA4211-AAE7-E846-996D-C07212070A5C}" dt="2022-03-21T21:12:33.134" v="133" actId="14100"/>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3-29T21:04:04.035" v="962" actId="962"/>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3-29T21:02:45.810" v="955"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modSp mod">
        <pc:chgData name="Joshua Bracefield" userId="d64b1e77-fcfe-4377-8f23-1bdeb7587d81" providerId="ADAL" clId="{14DA4211-AAE7-E846-996D-C07212070A5C}" dt="2022-03-30T01:29:27.032" v="1203" actId="20577"/>
        <pc:sldMkLst>
          <pc:docMk/>
          <pc:sldMk cId="0" sldId="269"/>
        </pc:sldMkLst>
        <pc:spChg chg="mod">
          <ac:chgData name="Joshua Bracefield" userId="d64b1e77-fcfe-4377-8f23-1bdeb7587d81" providerId="ADAL" clId="{14DA4211-AAE7-E846-996D-C07212070A5C}" dt="2022-03-30T01:27:25.196" v="1087" actId="1076"/>
          <ac:spMkLst>
            <pc:docMk/>
            <pc:sldMk cId="0" sldId="269"/>
            <ac:spMk id="4" creationId="{518343B6-2201-4ACD-B907-770BC22E8B26}"/>
          </ac:spMkLst>
        </pc:spChg>
        <pc:spChg chg="mod">
          <ac:chgData name="Joshua Bracefield" userId="d64b1e77-fcfe-4377-8f23-1bdeb7587d81" providerId="ADAL" clId="{14DA4211-AAE7-E846-996D-C07212070A5C}" dt="2022-03-30T01:29:27.032" v="1203" actId="20577"/>
          <ac:spMkLst>
            <pc:docMk/>
            <pc:sldMk cId="0" sldId="269"/>
            <ac:spMk id="91" creationId="{00000000-0000-0000-0000-000000000000}"/>
          </ac:spMkLst>
        </pc:spChg>
        <pc:graphicFrameChg chg="mod modGraphic">
          <ac:chgData name="Joshua Bracefield" userId="d64b1e77-fcfe-4377-8f23-1bdeb7587d81" providerId="ADAL" clId="{14DA4211-AAE7-E846-996D-C07212070A5C}" dt="2022-03-30T01:28:39.102" v="1169" actId="20577"/>
          <ac:graphicFrameMkLst>
            <pc:docMk/>
            <pc:sldMk cId="0" sldId="269"/>
            <ac:graphicFrameMk id="92" creationId="{00000000-0000-0000-0000-000000000000}"/>
          </ac:graphicFrameMkLst>
        </pc:graphicFrame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30/03/2022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326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30/03/2022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30/03/2022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768352" cy="1859026"/>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131236197"/>
              </p:ext>
            </p:extLst>
          </p:nvPr>
        </p:nvGraphicFramePr>
        <p:xfrm>
          <a:off x="1693459" y="4327480"/>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9823"/>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a:t>
            </a:r>
            <a:r>
              <a:rPr lang="en" sz="4000"/>
              <a:t>No checker </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1118508158"/>
              </p:ext>
            </p:extLst>
          </p:nvPr>
        </p:nvGraphicFramePr>
        <p:xfrm>
          <a:off x="523219" y="1263284"/>
          <a:ext cx="11360800" cy="550432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15899749"/>
                  </a:ext>
                </a:extLst>
              </a:tr>
              <a:tr h="474798">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237421337"/>
                  </a:ext>
                </a:extLst>
              </a:tr>
              <a:tr h="474798">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093276785"/>
                  </a:ext>
                </a:extLst>
              </a:tr>
              <a:tr h="474798">
                <a:tc>
                  <a:txBody>
                    <a:bodyPr/>
                    <a:lstStyle/>
                    <a:p>
                      <a:pPr marL="0" lvl="0" indent="0" algn="l" rtl="0">
                        <a:spcBef>
                          <a:spcPts val="0"/>
                        </a:spcBef>
                        <a:spcAft>
                          <a:spcPts val="0"/>
                        </a:spcAft>
                        <a:buNone/>
                      </a:pPr>
                      <a:r>
                        <a:rPr lang="en-US" sz="2400" dirty="0"/>
                        <a:t>Y</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dirty="0"/>
                        <a:t>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3708634648"/>
                  </a:ext>
                </a:extLst>
              </a:tr>
              <a:tr h="474798">
                <a:tc>
                  <a:txBody>
                    <a:bodyPr/>
                    <a:lstStyle/>
                    <a:p>
                      <a:pPr marL="0" lvl="0" indent="0" algn="l" rtl="0">
                        <a:spcBef>
                          <a:spcPts val="0"/>
                        </a:spcBef>
                        <a:spcAft>
                          <a:spcPts val="0"/>
                        </a:spcAft>
                        <a:buNone/>
                      </a:pPr>
                      <a:r>
                        <a:rPr lang="en-US" sz="2400" dirty="0"/>
                        <a:t>Maybe</a:t>
                      </a:r>
                      <a:endParaRPr sz="2400" dirty="0"/>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207151481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793145328"/>
              </p:ext>
            </p:extLst>
          </p:nvPr>
        </p:nvGraphicFramePr>
        <p:xfrm>
          <a:off x="523219" y="1263284"/>
          <a:ext cx="11360800" cy="3553806"/>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27846">
                <a:tc>
                  <a:txBody>
                    <a:bodyPr/>
                    <a:lstStyle/>
                    <a:p>
                      <a:pPr marL="0" lvl="0" indent="0" algn="l" rtl="0">
                        <a:spcBef>
                          <a:spcPts val="0"/>
                        </a:spcBef>
                        <a:spcAft>
                          <a:spcPts val="0"/>
                        </a:spcAft>
                        <a:buNone/>
                      </a:pPr>
                      <a:r>
                        <a:rPr lang="en" sz="2400" b="1" dirty="0"/>
                        <a:t>Test Cases - input</a:t>
                      </a:r>
                      <a:endParaRPr lang="en-US"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lang="en-US" sz="2400" b="1"/>
                    </a:p>
                  </a:txBody>
                  <a:tcPr marL="121900" marR="121900" marT="121900" marB="121900">
                    <a:solidFill>
                      <a:srgbClr val="CCCCCC"/>
                    </a:solidFill>
                  </a:tcPr>
                </a:tc>
                <a:extLst>
                  <a:ext uri="{0D108BD9-81ED-4DB2-BD59-A6C34878D82A}">
                    <a16:rowId xmlns:a16="http://schemas.microsoft.com/office/drawing/2014/main" val="10000"/>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Yes</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Game starts</a:t>
                      </a:r>
                      <a:endParaRPr lang="en-US" sz="2400" dirty="0"/>
                    </a:p>
                  </a:txBody>
                  <a:tcPr marL="121900" marR="121900" marT="121900" marB="121900"/>
                </a:tc>
                <a:extLst>
                  <a:ext uri="{0D108BD9-81ED-4DB2-BD59-A6C34878D82A}">
                    <a16:rowId xmlns:a16="http://schemas.microsoft.com/office/drawing/2014/main" val="4181821293"/>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No</a:t>
                      </a:r>
                      <a:endParaRPr lang="en-US" sz="2400" dirty="0"/>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a:t>Instructions show, then game starts</a:t>
                      </a:r>
                      <a:endParaRPr lang="en-US" sz="2400" dirty="0"/>
                    </a:p>
                  </a:txBody>
                  <a:tcPr marL="121900" marR="121900" marT="121900" marB="121900"/>
                </a:tc>
                <a:extLst>
                  <a:ext uri="{0D108BD9-81ED-4DB2-BD59-A6C34878D82A}">
                    <a16:rowId xmlns:a16="http://schemas.microsoft.com/office/drawing/2014/main" val="281772369"/>
                  </a:ext>
                </a:extLst>
              </a:tr>
              <a:tr h="474798">
                <a:tc>
                  <a:txBody>
                    <a:bodyPr/>
                    <a:lstStyle/>
                    <a:p>
                      <a:pPr marL="0" lvl="0" indent="0" algn="l" rtl="0">
                        <a:spcBef>
                          <a:spcPts val="0"/>
                        </a:spcBef>
                        <a:spcAft>
                          <a:spcPts val="0"/>
                        </a:spcAft>
                        <a:buNone/>
                      </a:pPr>
                      <a:r>
                        <a:rPr lang="en-US" sz="2400"/>
                        <a:t>Have you played before?</a:t>
                      </a:r>
                    </a:p>
                    <a:p>
                      <a:pPr marL="0" lvl="0" indent="0" algn="l">
                        <a:spcBef>
                          <a:spcPts val="0"/>
                        </a:spcBef>
                        <a:spcAft>
                          <a:spcPts val="0"/>
                        </a:spcAft>
                        <a:buNone/>
                      </a:pPr>
                      <a:r>
                        <a:rPr lang="en-US" sz="2400"/>
                        <a:t>Maybe/anything else apart from yes or no</a:t>
                      </a:r>
                    </a:p>
                  </a:txBody>
                  <a:tcPr marL="121900" marR="121900" marT="121900" marB="121900"/>
                </a:tc>
                <a:tc>
                  <a:txBody>
                    <a:bodyPr/>
                    <a:lstStyle/>
                    <a:p>
                      <a:pPr marL="0" marR="0" lvl="0" indent="0" algn="l" rtl="0" eaLnBrk="1" fontAlgn="auto" latinLnBrk="0" hangingPunct="1">
                        <a:lnSpc>
                          <a:spcPct val="100000"/>
                        </a:lnSpc>
                        <a:spcBef>
                          <a:spcPts val="0"/>
                        </a:spcBef>
                        <a:spcAft>
                          <a:spcPts val="0"/>
                        </a:spcAft>
                        <a:buClrTx/>
                        <a:buSzTx/>
                        <a:buFontTx/>
                        <a:buNone/>
                      </a:pPr>
                      <a:r>
                        <a:rPr lang="en-US" sz="2400" dirty="0"/>
                        <a:t>Shows an error saying, "Please enter Yes or </a:t>
                      </a:r>
                      <a:r>
                        <a:rPr lang="en-US" sz="2400"/>
                        <a:t>No"</a:t>
                      </a:r>
                    </a:p>
                  </a:txBody>
                  <a:tcPr marL="121900" marR="121900" marT="121900" marB="121900"/>
                </a:tc>
                <a:extLst>
                  <a:ext uri="{0D108BD9-81ED-4DB2-BD59-A6C34878D82A}">
                    <a16:rowId xmlns:a16="http://schemas.microsoft.com/office/drawing/2014/main" val="370863464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18655" y="893952"/>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197355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777</Words>
  <Application>Microsoft Office PowerPoint</Application>
  <PresentationFormat>Widescreen</PresentationFormat>
  <Paragraphs>78</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Lucky Unicorn Documentation</vt:lpstr>
      <vt:lpstr>Lucky Unicorn</vt:lpstr>
      <vt:lpstr>Describe relevant Implications:</vt:lpstr>
      <vt:lpstr>Decomposition:</vt:lpstr>
      <vt:lpstr>Component 1 (Instructions and Yes/no checker)</vt:lpstr>
      <vt:lpstr>Yes/No checker - Test Plan</vt:lpstr>
      <vt:lpstr>Instructions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42</cp:revision>
  <dcterms:created xsi:type="dcterms:W3CDTF">2020-03-13T23:52:53Z</dcterms:created>
  <dcterms:modified xsi:type="dcterms:W3CDTF">2022-03-30T20:18:21Z</dcterms:modified>
</cp:coreProperties>
</file>