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1950-65CA-9A07-AE91-E404D146A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55FDB-83CC-07EA-6B95-72F170B7E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E6105-898D-A44B-A105-C531A0AB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0D16-833F-6B29-3CEB-EEDC30EB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F44C-5F52-1471-3BFD-65F1C9DF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2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17F4-56FC-64E4-C55D-1568517A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AF62F-81D8-4558-7D5F-291CFFE1B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B4A4-F54C-8F9E-190E-6E04CF59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5F8E-A7B5-85A8-FDAE-74C1B8C3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34E4D-F2FA-EDB7-4BBE-9162F246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AF307-9289-6158-55D9-11669A4F3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069CA-72C5-0CE3-3E9A-46F7AD890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F8BA-887A-ACBB-7947-0A528090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079D-5928-9525-C060-73AFE876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CFFC-12A0-77CE-0379-8C26E482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E7A0-ED52-B910-F0ED-7D4291B7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5165-CFB6-2818-ECA9-646682F8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D65B8-125D-3103-5270-9968450E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30F9-91A7-A061-19F7-CFE0102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17F4-2969-6E72-1B3D-22DDB23C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8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B9F3-7112-5984-A198-5E05034A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D8124-6A92-4875-8681-E139403C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8FD0-2D12-B6C9-A6EB-0ECBAE7C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F093-F5E5-7074-53DA-0FE5D80A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1D27-C6E8-3FCB-E355-46AEEECD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C584-0113-5947-531C-5D480BF5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7382-2C1B-8D1D-DBE6-45E487543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5131A-F4D6-0B88-091D-8FED3B70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A4CDF-A46B-FCA6-254C-11767481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1AA2-D2FC-DC31-C1A6-B9A51D1C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52599-EC78-1BCD-E191-FE667E6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258-0B86-8953-1A12-87A97690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D23E-072C-8DC4-D83B-0F854320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CF8CB-7AE2-79C7-B5D6-0D3CC7E9F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8E30-0C5C-2377-1981-556B11C61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B743A-40EF-7CD4-F7B2-74AFE0EE1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C23F7-6EB1-D6A6-6505-EBA36848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B080F-2E95-84F8-2E26-3400ADD3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CCFA2-A9B8-B756-D0C6-496A2BBD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122D-BAE4-E533-1CB0-088E3485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27EBC-8D5B-B62A-92C7-73C22A8A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1307A-B337-C7CE-6DB8-A2FF0B6D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1BD66-679B-568D-A229-A0E735F4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36BBB-39E8-6A02-0824-9A2928D8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561F9-87E8-8567-66E0-2AB06DD7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D308A-ABA6-1456-6988-EE9F003A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4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7437-6F4B-FD02-0EC6-7A7E2593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A445-8844-0BB7-BBC9-2BE1EB87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D2A9A-35E5-CF7C-A227-9DA907C21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9F0F-278C-7021-7B9F-E929775B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B3295-7AD0-6558-ABE2-23C842E8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77D6-2605-E8F8-079E-40829288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A17B-DAA2-140D-1FAD-30DCA4C7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528DC-C878-1FDF-CF86-FB06A56E3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DA6D3-B8A1-E231-4DBA-345F3EF7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04E0-9418-5A2F-D8CA-D0449172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A7648-DFDF-CCB5-9815-464AD43E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87383-5C81-A99C-B1B8-AC6D1076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CBAD7-BF22-6636-F05E-0F7DCCC3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CF66-E8FF-75E1-2DBF-CE23BCD0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E9299-D79E-F21E-AE42-8A0FAAB0F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4309-9D59-274E-9496-12335F10FFC8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59B6-C5F7-C06A-E701-EAF3D934C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3C515-C821-0314-048D-C3E0E796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0075-589B-EA45-BAD2-9E6EA8EA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4E52AE-F229-1D87-7D04-A66009EA6086}"/>
              </a:ext>
            </a:extLst>
          </p:cNvPr>
          <p:cNvGrpSpPr/>
          <p:nvPr/>
        </p:nvGrpSpPr>
        <p:grpSpPr>
          <a:xfrm>
            <a:off x="991110" y="1205083"/>
            <a:ext cx="388937" cy="652073"/>
            <a:chOff x="691906" y="2255935"/>
            <a:chExt cx="280287" cy="430115"/>
          </a:xfrm>
          <a:solidFill>
            <a:schemeClr val="tx1"/>
          </a:solidFill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C5B067ED-BD90-A683-72E7-21BE81879877}"/>
                </a:ext>
              </a:extLst>
            </p:cNvPr>
            <p:cNvSpPr/>
            <p:nvPr/>
          </p:nvSpPr>
          <p:spPr>
            <a:xfrm rot="16200000">
              <a:off x="681452" y="2266389"/>
              <a:ext cx="301195" cy="2802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76503B-C7FE-830E-71AF-9CA6B6869EA3}"/>
                </a:ext>
              </a:extLst>
            </p:cNvPr>
            <p:cNvSpPr/>
            <p:nvPr/>
          </p:nvSpPr>
          <p:spPr>
            <a:xfrm>
              <a:off x="809188" y="2557130"/>
              <a:ext cx="45719" cy="128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7DF716-8D4A-ECF5-AA69-39B14D211497}"/>
              </a:ext>
            </a:extLst>
          </p:cNvPr>
          <p:cNvGrpSpPr/>
          <p:nvPr/>
        </p:nvGrpSpPr>
        <p:grpSpPr>
          <a:xfrm>
            <a:off x="574631" y="2397252"/>
            <a:ext cx="1822808" cy="759948"/>
            <a:chOff x="2223897" y="1502534"/>
            <a:chExt cx="840145" cy="369332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9BB006FD-A069-E16F-2D87-ECCD8F2364E2}"/>
                </a:ext>
              </a:extLst>
            </p:cNvPr>
            <p:cNvSpPr/>
            <p:nvPr/>
          </p:nvSpPr>
          <p:spPr>
            <a:xfrm>
              <a:off x="2223897" y="1502534"/>
              <a:ext cx="840145" cy="3693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793875-B52C-2374-4759-2563BC307604}"/>
                </a:ext>
              </a:extLst>
            </p:cNvPr>
            <p:cNvSpPr/>
            <p:nvPr/>
          </p:nvSpPr>
          <p:spPr>
            <a:xfrm>
              <a:off x="2690851" y="1720633"/>
              <a:ext cx="98177" cy="8805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6D9FAE-A27E-99AC-9901-964B4EC03B1F}"/>
                </a:ext>
              </a:extLst>
            </p:cNvPr>
            <p:cNvSpPr/>
            <p:nvPr/>
          </p:nvSpPr>
          <p:spPr>
            <a:xfrm>
              <a:off x="2789028" y="1578882"/>
              <a:ext cx="158066" cy="14176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B0A32-48AF-DA3E-019B-4A525582D25B}"/>
              </a:ext>
            </a:extLst>
          </p:cNvPr>
          <p:cNvSpPr>
            <a:spLocks noChangeAspect="1"/>
          </p:cNvSpPr>
          <p:nvPr/>
        </p:nvSpPr>
        <p:spPr>
          <a:xfrm>
            <a:off x="1128667" y="2280208"/>
            <a:ext cx="89891" cy="274320"/>
          </a:xfrm>
          <a:prstGeom prst="rect">
            <a:avLst/>
          </a:prstGeom>
          <a:solidFill>
            <a:srgbClr val="003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0823D-0960-740F-53A8-1F703FF61CD8}"/>
              </a:ext>
            </a:extLst>
          </p:cNvPr>
          <p:cNvSpPr>
            <a:spLocks noChangeAspect="1"/>
          </p:cNvSpPr>
          <p:nvPr/>
        </p:nvSpPr>
        <p:spPr>
          <a:xfrm>
            <a:off x="1723603" y="2280208"/>
            <a:ext cx="89891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D053B-562D-4118-5ABF-AA36EC02928B}"/>
              </a:ext>
            </a:extLst>
          </p:cNvPr>
          <p:cNvSpPr txBox="1"/>
          <p:nvPr/>
        </p:nvSpPr>
        <p:spPr>
          <a:xfrm>
            <a:off x="322190" y="2072814"/>
            <a:ext cx="8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C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3BC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2A873-8B0F-3C9B-265B-106044860A13}"/>
              </a:ext>
            </a:extLst>
          </p:cNvPr>
          <p:cNvSpPr txBox="1"/>
          <p:nvPr/>
        </p:nvSpPr>
        <p:spPr>
          <a:xfrm>
            <a:off x="1784285" y="2072814"/>
            <a:ext cx="8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OmpF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B168E-47A3-4AB2-BDA1-C6979EDFAA77}"/>
              </a:ext>
            </a:extLst>
          </p:cNvPr>
          <p:cNvSpPr txBox="1"/>
          <p:nvPr/>
        </p:nvSpPr>
        <p:spPr>
          <a:xfrm>
            <a:off x="420585" y="3580494"/>
            <a:ext cx="21392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Generalist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tgen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BD53FD-3347-E683-C4C2-D2DA29E93CCF}"/>
              </a:ext>
            </a:extLst>
          </p:cNvPr>
          <p:cNvGrpSpPr>
            <a:grpSpLocks noChangeAspect="1"/>
          </p:cNvGrpSpPr>
          <p:nvPr/>
        </p:nvGrpSpPr>
        <p:grpSpPr>
          <a:xfrm rot="19695995">
            <a:off x="3927899" y="4385712"/>
            <a:ext cx="387238" cy="649224"/>
            <a:chOff x="691906" y="2255935"/>
            <a:chExt cx="280287" cy="430115"/>
          </a:xfrm>
          <a:solidFill>
            <a:srgbClr val="73D0EF"/>
          </a:solidFill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B62F5A39-00C7-9869-31DC-4C1BFE420FDA}"/>
                </a:ext>
              </a:extLst>
            </p:cNvPr>
            <p:cNvSpPr/>
            <p:nvPr/>
          </p:nvSpPr>
          <p:spPr>
            <a:xfrm rot="16200000">
              <a:off x="681452" y="2266389"/>
              <a:ext cx="301195" cy="2802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2FF766-0F3A-9FA8-82A5-7573AA735B84}"/>
                </a:ext>
              </a:extLst>
            </p:cNvPr>
            <p:cNvSpPr/>
            <p:nvPr/>
          </p:nvSpPr>
          <p:spPr>
            <a:xfrm>
              <a:off x="809188" y="2557130"/>
              <a:ext cx="45719" cy="128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2E6ED8-E045-405E-2CB0-8B6900333881}"/>
              </a:ext>
            </a:extLst>
          </p:cNvPr>
          <p:cNvSpPr txBox="1"/>
          <p:nvPr/>
        </p:nvSpPr>
        <p:spPr>
          <a:xfrm>
            <a:off x="2567181" y="4038475"/>
            <a:ext cx="18859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3D0E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3D0E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Specialist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73D0E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3D0E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Lspec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B452B-8092-4C55-58F8-28EF96849C6E}"/>
              </a:ext>
            </a:extLst>
          </p:cNvPr>
          <p:cNvSpPr txBox="1"/>
          <p:nvPr/>
        </p:nvSpPr>
        <p:spPr>
          <a:xfrm>
            <a:off x="437061" y="573805"/>
            <a:ext cx="18859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Ancestral Phage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anc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EA82C2-D2F6-59E1-E43E-2A2EE7F6648B}"/>
              </a:ext>
            </a:extLst>
          </p:cNvPr>
          <p:cNvGrpSpPr>
            <a:grpSpLocks noChangeAspect="1"/>
          </p:cNvGrpSpPr>
          <p:nvPr/>
        </p:nvGrpSpPr>
        <p:grpSpPr>
          <a:xfrm rot="1800000">
            <a:off x="4999523" y="4385722"/>
            <a:ext cx="387238" cy="649224"/>
            <a:chOff x="691906" y="2255935"/>
            <a:chExt cx="280287" cy="430115"/>
          </a:xfrm>
          <a:solidFill>
            <a:srgbClr val="ED6172"/>
          </a:solidFill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A5EDE97C-A0C8-5760-A5EF-3FD8246FF170}"/>
                </a:ext>
              </a:extLst>
            </p:cNvPr>
            <p:cNvSpPr/>
            <p:nvPr/>
          </p:nvSpPr>
          <p:spPr>
            <a:xfrm rot="16200000">
              <a:off x="681452" y="2266389"/>
              <a:ext cx="301195" cy="2802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ABCD32-5C29-AAA2-CBC2-9CCAE2613C68}"/>
                </a:ext>
              </a:extLst>
            </p:cNvPr>
            <p:cNvSpPr/>
            <p:nvPr/>
          </p:nvSpPr>
          <p:spPr>
            <a:xfrm>
              <a:off x="809188" y="2557130"/>
              <a:ext cx="45719" cy="128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F0E286-0AA7-834D-2E99-2A25CB597E1A}"/>
              </a:ext>
            </a:extLst>
          </p:cNvPr>
          <p:cNvSpPr txBox="1"/>
          <p:nvPr/>
        </p:nvSpPr>
        <p:spPr>
          <a:xfrm>
            <a:off x="4899293" y="4038475"/>
            <a:ext cx="18859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D61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1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Specialist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ED61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D617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Ospec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ED617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25B320-560A-DB3F-FAD4-AA6C2A5931A9}"/>
              </a:ext>
            </a:extLst>
          </p:cNvPr>
          <p:cNvGrpSpPr/>
          <p:nvPr/>
        </p:nvGrpSpPr>
        <p:grpSpPr>
          <a:xfrm>
            <a:off x="3751344" y="2396839"/>
            <a:ext cx="1822808" cy="758952"/>
            <a:chOff x="2223897" y="1502534"/>
            <a:chExt cx="840145" cy="369332"/>
          </a:xfrm>
        </p:grpSpPr>
        <p:sp>
          <p:nvSpPr>
            <p:cNvPr id="32" name="Flowchart: Terminator 7">
              <a:extLst>
                <a:ext uri="{FF2B5EF4-FFF2-40B4-BE49-F238E27FC236}">
                  <a16:creationId xmlns:a16="http://schemas.microsoft.com/office/drawing/2014/main" id="{7F99AD84-9BA9-D3DF-B637-17C13C89DBF6}"/>
                </a:ext>
              </a:extLst>
            </p:cNvPr>
            <p:cNvSpPr/>
            <p:nvPr/>
          </p:nvSpPr>
          <p:spPr>
            <a:xfrm>
              <a:off x="2223897" y="1502534"/>
              <a:ext cx="840145" cy="3693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213EDB7-0FEB-5898-0B5D-13A57794AFC8}"/>
                </a:ext>
              </a:extLst>
            </p:cNvPr>
            <p:cNvSpPr/>
            <p:nvPr/>
          </p:nvSpPr>
          <p:spPr>
            <a:xfrm>
              <a:off x="2690851" y="1720633"/>
              <a:ext cx="98177" cy="8805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C7EB97-76E9-99D7-A042-E6B15F23F1EE}"/>
                </a:ext>
              </a:extLst>
            </p:cNvPr>
            <p:cNvSpPr/>
            <p:nvPr/>
          </p:nvSpPr>
          <p:spPr>
            <a:xfrm>
              <a:off x="2789028" y="1578882"/>
              <a:ext cx="158066" cy="14176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6B97021-5B10-BE49-5CFA-771A9FD26D0B}"/>
              </a:ext>
            </a:extLst>
          </p:cNvPr>
          <p:cNvSpPr>
            <a:spLocks noChangeAspect="1"/>
          </p:cNvSpPr>
          <p:nvPr/>
        </p:nvSpPr>
        <p:spPr>
          <a:xfrm>
            <a:off x="4305380" y="2279795"/>
            <a:ext cx="89891" cy="274320"/>
          </a:xfrm>
          <a:prstGeom prst="rect">
            <a:avLst/>
          </a:prstGeom>
          <a:solidFill>
            <a:srgbClr val="003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FC819-448D-BB55-C83A-88B781215773}"/>
              </a:ext>
            </a:extLst>
          </p:cNvPr>
          <p:cNvSpPr>
            <a:spLocks noChangeAspect="1"/>
          </p:cNvSpPr>
          <p:nvPr/>
        </p:nvSpPr>
        <p:spPr>
          <a:xfrm>
            <a:off x="4900316" y="2279795"/>
            <a:ext cx="89891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0F50A2-9256-8626-9653-D829CA00CCBA}"/>
              </a:ext>
            </a:extLst>
          </p:cNvPr>
          <p:cNvSpPr txBox="1"/>
          <p:nvPr/>
        </p:nvSpPr>
        <p:spPr>
          <a:xfrm>
            <a:off x="3498903" y="2072401"/>
            <a:ext cx="8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C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3BC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AABECB-49E9-8BC6-0EB9-A5D4E7974EAB}"/>
              </a:ext>
            </a:extLst>
          </p:cNvPr>
          <p:cNvSpPr txBox="1"/>
          <p:nvPr/>
        </p:nvSpPr>
        <p:spPr>
          <a:xfrm>
            <a:off x="4960998" y="2072401"/>
            <a:ext cx="8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OmpF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BE2399-4834-3ACD-9908-4A0013CC39A0}"/>
              </a:ext>
            </a:extLst>
          </p:cNvPr>
          <p:cNvSpPr txBox="1"/>
          <p:nvPr/>
        </p:nvSpPr>
        <p:spPr>
          <a:xfrm>
            <a:off x="3712981" y="570705"/>
            <a:ext cx="18859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DCBF27"/>
                </a:solidFill>
                <a:latin typeface="Calibri" panose="020F0502020204030204"/>
              </a:rPr>
              <a:t>Early Generalist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DCBF2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CBF2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egen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DCBF2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7F4AD4-6DD7-AA8E-3FCD-66AD2DA13DED}"/>
              </a:ext>
            </a:extLst>
          </p:cNvPr>
          <p:cNvGrpSpPr/>
          <p:nvPr/>
        </p:nvGrpSpPr>
        <p:grpSpPr>
          <a:xfrm>
            <a:off x="577821" y="5582699"/>
            <a:ext cx="1822808" cy="758952"/>
            <a:chOff x="2223897" y="1502534"/>
            <a:chExt cx="840145" cy="369332"/>
          </a:xfrm>
        </p:grpSpPr>
        <p:sp>
          <p:nvSpPr>
            <p:cNvPr id="41" name="Flowchart: Terminator 7">
              <a:extLst>
                <a:ext uri="{FF2B5EF4-FFF2-40B4-BE49-F238E27FC236}">
                  <a16:creationId xmlns:a16="http://schemas.microsoft.com/office/drawing/2014/main" id="{4EB76035-ADFA-59D0-5095-4F2325B6F81D}"/>
                </a:ext>
              </a:extLst>
            </p:cNvPr>
            <p:cNvSpPr/>
            <p:nvPr/>
          </p:nvSpPr>
          <p:spPr>
            <a:xfrm>
              <a:off x="2223897" y="1502534"/>
              <a:ext cx="840145" cy="3693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2B2CB60-CEAF-DAE3-3728-064908268366}"/>
                </a:ext>
              </a:extLst>
            </p:cNvPr>
            <p:cNvSpPr/>
            <p:nvPr/>
          </p:nvSpPr>
          <p:spPr>
            <a:xfrm>
              <a:off x="2690851" y="1720633"/>
              <a:ext cx="98177" cy="8805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65C84C0-12CC-98BB-E5E4-EC9BCD5D6EE7}"/>
                </a:ext>
              </a:extLst>
            </p:cNvPr>
            <p:cNvSpPr/>
            <p:nvPr/>
          </p:nvSpPr>
          <p:spPr>
            <a:xfrm>
              <a:off x="2789028" y="1578882"/>
              <a:ext cx="158066" cy="14176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34BCCE8-367C-9E33-5416-302604FD78B7}"/>
              </a:ext>
            </a:extLst>
          </p:cNvPr>
          <p:cNvSpPr>
            <a:spLocks noChangeAspect="1"/>
          </p:cNvSpPr>
          <p:nvPr/>
        </p:nvSpPr>
        <p:spPr>
          <a:xfrm>
            <a:off x="1131857" y="5465654"/>
            <a:ext cx="89891" cy="274320"/>
          </a:xfrm>
          <a:prstGeom prst="rect">
            <a:avLst/>
          </a:prstGeom>
          <a:solidFill>
            <a:srgbClr val="003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0BA29A-C653-DE44-1870-390E9AB136A8}"/>
              </a:ext>
            </a:extLst>
          </p:cNvPr>
          <p:cNvSpPr>
            <a:spLocks noChangeAspect="1"/>
          </p:cNvSpPr>
          <p:nvPr/>
        </p:nvSpPr>
        <p:spPr>
          <a:xfrm>
            <a:off x="1726793" y="5465655"/>
            <a:ext cx="89891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A6A78C-3540-BDEE-95C5-9934355C08EA}"/>
              </a:ext>
            </a:extLst>
          </p:cNvPr>
          <p:cNvSpPr txBox="1"/>
          <p:nvPr/>
        </p:nvSpPr>
        <p:spPr>
          <a:xfrm>
            <a:off x="325380" y="5258261"/>
            <a:ext cx="8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C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3BC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B2528F-2FB0-F584-EC84-DF59ABFB822F}"/>
              </a:ext>
            </a:extLst>
          </p:cNvPr>
          <p:cNvSpPr txBox="1"/>
          <p:nvPr/>
        </p:nvSpPr>
        <p:spPr>
          <a:xfrm>
            <a:off x="1787475" y="5258261"/>
            <a:ext cx="8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OmpF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BBD4B0C-81FB-C751-3C7B-06AE402479B7}"/>
              </a:ext>
            </a:extLst>
          </p:cNvPr>
          <p:cNvGrpSpPr/>
          <p:nvPr/>
        </p:nvGrpSpPr>
        <p:grpSpPr>
          <a:xfrm>
            <a:off x="3751344" y="5582699"/>
            <a:ext cx="1822808" cy="758952"/>
            <a:chOff x="2223897" y="1502534"/>
            <a:chExt cx="840145" cy="369332"/>
          </a:xfrm>
        </p:grpSpPr>
        <p:sp>
          <p:nvSpPr>
            <p:cNvPr id="49" name="Flowchart: Terminator 7">
              <a:extLst>
                <a:ext uri="{FF2B5EF4-FFF2-40B4-BE49-F238E27FC236}">
                  <a16:creationId xmlns:a16="http://schemas.microsoft.com/office/drawing/2014/main" id="{506CC662-C8C5-C413-EF54-1A70D567F9E6}"/>
                </a:ext>
              </a:extLst>
            </p:cNvPr>
            <p:cNvSpPr/>
            <p:nvPr/>
          </p:nvSpPr>
          <p:spPr>
            <a:xfrm>
              <a:off x="2223897" y="1502534"/>
              <a:ext cx="840145" cy="36933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C9B98DA-38A7-342D-4146-13F82A9142CD}"/>
                </a:ext>
              </a:extLst>
            </p:cNvPr>
            <p:cNvSpPr/>
            <p:nvPr/>
          </p:nvSpPr>
          <p:spPr>
            <a:xfrm>
              <a:off x="2690851" y="1720633"/>
              <a:ext cx="98177" cy="88053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D215BB2-341A-1C88-017F-42C9B5A06298}"/>
                </a:ext>
              </a:extLst>
            </p:cNvPr>
            <p:cNvSpPr/>
            <p:nvPr/>
          </p:nvSpPr>
          <p:spPr>
            <a:xfrm>
              <a:off x="2789028" y="1578882"/>
              <a:ext cx="158066" cy="14176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B5B88FA-2306-06A5-0CC7-FD6B55101EC0}"/>
              </a:ext>
            </a:extLst>
          </p:cNvPr>
          <p:cNvSpPr>
            <a:spLocks noChangeAspect="1"/>
          </p:cNvSpPr>
          <p:nvPr/>
        </p:nvSpPr>
        <p:spPr>
          <a:xfrm>
            <a:off x="4305380" y="5465655"/>
            <a:ext cx="89891" cy="274320"/>
          </a:xfrm>
          <a:prstGeom prst="rect">
            <a:avLst/>
          </a:prstGeom>
          <a:solidFill>
            <a:srgbClr val="003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3F1008-8CE9-C17A-CC1E-20C6A52A487D}"/>
              </a:ext>
            </a:extLst>
          </p:cNvPr>
          <p:cNvSpPr>
            <a:spLocks noChangeAspect="1"/>
          </p:cNvSpPr>
          <p:nvPr/>
        </p:nvSpPr>
        <p:spPr>
          <a:xfrm>
            <a:off x="4921832" y="5465655"/>
            <a:ext cx="89891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5A308E-37F5-6881-190E-87AD86DBBDAA}"/>
              </a:ext>
            </a:extLst>
          </p:cNvPr>
          <p:cNvSpPr txBox="1"/>
          <p:nvPr/>
        </p:nvSpPr>
        <p:spPr>
          <a:xfrm>
            <a:off x="3498903" y="5258261"/>
            <a:ext cx="8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BC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3BC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9DE5F4-2BB9-7FFE-199F-9F7D0F085A52}"/>
              </a:ext>
            </a:extLst>
          </p:cNvPr>
          <p:cNvSpPr txBox="1"/>
          <p:nvPr/>
        </p:nvSpPr>
        <p:spPr>
          <a:xfrm>
            <a:off x="4960998" y="5258261"/>
            <a:ext cx="8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OmpF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8D4DE5-8444-7CBE-6346-02BA7FB1B0D1}"/>
              </a:ext>
            </a:extLst>
          </p:cNvPr>
          <p:cNvGrpSpPr>
            <a:grpSpLocks noChangeAspect="1"/>
          </p:cNvGrpSpPr>
          <p:nvPr/>
        </p:nvGrpSpPr>
        <p:grpSpPr>
          <a:xfrm>
            <a:off x="1265026" y="4391360"/>
            <a:ext cx="387238" cy="649224"/>
            <a:chOff x="691906" y="2255935"/>
            <a:chExt cx="280287" cy="430115"/>
          </a:xfrm>
          <a:solidFill>
            <a:srgbClr val="006600"/>
          </a:solidFill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9E74FBA1-00EF-35C0-1E19-F45C64C22BEE}"/>
                </a:ext>
              </a:extLst>
            </p:cNvPr>
            <p:cNvSpPr/>
            <p:nvPr/>
          </p:nvSpPr>
          <p:spPr>
            <a:xfrm rot="16200000">
              <a:off x="681452" y="2266389"/>
              <a:ext cx="301195" cy="2802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ABDCCD-DB5B-3335-D789-0C0B0111075D}"/>
                </a:ext>
              </a:extLst>
            </p:cNvPr>
            <p:cNvSpPr/>
            <p:nvPr/>
          </p:nvSpPr>
          <p:spPr>
            <a:xfrm>
              <a:off x="809188" y="2557130"/>
              <a:ext cx="45719" cy="128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D6F4AE-6D83-8364-A43A-66F2A919DDE2}"/>
              </a:ext>
            </a:extLst>
          </p:cNvPr>
          <p:cNvGrpSpPr>
            <a:grpSpLocks noChangeAspect="1"/>
          </p:cNvGrpSpPr>
          <p:nvPr/>
        </p:nvGrpSpPr>
        <p:grpSpPr>
          <a:xfrm>
            <a:off x="4431133" y="1205092"/>
            <a:ext cx="386611" cy="649224"/>
            <a:chOff x="691906" y="2255935"/>
            <a:chExt cx="280287" cy="430115"/>
          </a:xfrm>
          <a:solidFill>
            <a:srgbClr val="DCBF27"/>
          </a:solidFill>
        </p:grpSpPr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70853C1F-8098-C200-572C-61849194978E}"/>
                </a:ext>
              </a:extLst>
            </p:cNvPr>
            <p:cNvSpPr/>
            <p:nvPr/>
          </p:nvSpPr>
          <p:spPr>
            <a:xfrm rot="16200000">
              <a:off x="681452" y="2266389"/>
              <a:ext cx="301195" cy="2802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26D046-E7E5-42F0-A785-8D2B592FCFB7}"/>
                </a:ext>
              </a:extLst>
            </p:cNvPr>
            <p:cNvSpPr/>
            <p:nvPr/>
          </p:nvSpPr>
          <p:spPr>
            <a:xfrm>
              <a:off x="809188" y="2557130"/>
              <a:ext cx="45719" cy="128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B92AC28-D534-B5D7-8FD2-562B443CCFC6}"/>
              </a:ext>
            </a:extLst>
          </p:cNvPr>
          <p:cNvSpPr txBox="1"/>
          <p:nvPr/>
        </p:nvSpPr>
        <p:spPr>
          <a:xfrm>
            <a:off x="3593342" y="3592307"/>
            <a:ext cx="213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E37C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Cocktail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AA118E-19D1-963E-0AE3-A432AAF45D3D}"/>
              </a:ext>
            </a:extLst>
          </p:cNvPr>
          <p:cNvCxnSpPr>
            <a:cxnSpLocks/>
          </p:cNvCxnSpPr>
          <p:nvPr/>
        </p:nvCxnSpPr>
        <p:spPr>
          <a:xfrm>
            <a:off x="1171263" y="1911910"/>
            <a:ext cx="0" cy="320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9C7ACA-08F0-7EE7-1AF5-08BA2A03E407}"/>
              </a:ext>
            </a:extLst>
          </p:cNvPr>
          <p:cNvCxnSpPr>
            <a:cxnSpLocks/>
          </p:cNvCxnSpPr>
          <p:nvPr/>
        </p:nvCxnSpPr>
        <p:spPr>
          <a:xfrm flipH="1">
            <a:off x="4335842" y="1911910"/>
            <a:ext cx="288594" cy="320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4A52E0-B294-7489-F772-5D0B26AE41CB}"/>
              </a:ext>
            </a:extLst>
          </p:cNvPr>
          <p:cNvCxnSpPr>
            <a:cxnSpLocks/>
          </p:cNvCxnSpPr>
          <p:nvPr/>
        </p:nvCxnSpPr>
        <p:spPr>
          <a:xfrm>
            <a:off x="4633205" y="1919347"/>
            <a:ext cx="288594" cy="320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7519E2-B45B-4B4A-F569-A1782BB52126}"/>
              </a:ext>
            </a:extLst>
          </p:cNvPr>
          <p:cNvCxnSpPr>
            <a:cxnSpLocks/>
          </p:cNvCxnSpPr>
          <p:nvPr/>
        </p:nvCxnSpPr>
        <p:spPr>
          <a:xfrm flipH="1">
            <a:off x="1168023" y="5054324"/>
            <a:ext cx="288594" cy="320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1D6F68-F90E-05D9-5883-94B45EC0552F}"/>
              </a:ext>
            </a:extLst>
          </p:cNvPr>
          <p:cNvCxnSpPr>
            <a:cxnSpLocks/>
          </p:cNvCxnSpPr>
          <p:nvPr/>
        </p:nvCxnSpPr>
        <p:spPr>
          <a:xfrm>
            <a:off x="1465386" y="5061761"/>
            <a:ext cx="288594" cy="320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574C6D-A137-29D2-9C7C-F3FA66DEA2BB}"/>
              </a:ext>
            </a:extLst>
          </p:cNvPr>
          <p:cNvCxnSpPr>
            <a:cxnSpLocks/>
          </p:cNvCxnSpPr>
          <p:nvPr/>
        </p:nvCxnSpPr>
        <p:spPr>
          <a:xfrm>
            <a:off x="4338833" y="5061761"/>
            <a:ext cx="0" cy="320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BA63E2-78AC-D90F-BEB7-D69EDF43F74C}"/>
              </a:ext>
            </a:extLst>
          </p:cNvPr>
          <p:cNvCxnSpPr>
            <a:cxnSpLocks/>
          </p:cNvCxnSpPr>
          <p:nvPr/>
        </p:nvCxnSpPr>
        <p:spPr>
          <a:xfrm>
            <a:off x="4946594" y="5072912"/>
            <a:ext cx="0" cy="320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3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Borin</dc:creator>
  <cp:lastModifiedBy>Josh Borin</cp:lastModifiedBy>
  <cp:revision>4</cp:revision>
  <dcterms:created xsi:type="dcterms:W3CDTF">2022-05-26T22:14:25Z</dcterms:created>
  <dcterms:modified xsi:type="dcterms:W3CDTF">2022-10-25T17:22:46Z</dcterms:modified>
</cp:coreProperties>
</file>