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0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3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1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7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110B-54A6-4444-B54B-30C2A5A6281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EC29-0B7F-4CE6-82BF-ADA31B28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4112" y="991810"/>
            <a:ext cx="1728192" cy="5586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AM625(TI)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59509" y="600349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I2C</a:t>
            </a:r>
            <a:endParaRPr lang="en-US" sz="1200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xmlns="" id="{FF460923-A189-694B-8A5F-AF5204A11A91}"/>
              </a:ext>
            </a:extLst>
          </p:cNvPr>
          <p:cNvSpPr txBox="1">
            <a:spLocks/>
          </p:cNvSpPr>
          <p:nvPr/>
        </p:nvSpPr>
        <p:spPr>
          <a:xfrm>
            <a:off x="1141391" y="80604"/>
            <a:ext cx="8365741" cy="514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b="1" dirty="0" smtClean="0">
                <a:solidFill>
                  <a:srgbClr val="54B948"/>
                </a:solidFill>
              </a:rPr>
              <a:t>BLOCK DIAGRAM </a:t>
            </a:r>
            <a:r>
              <a:rPr lang="en-SG" sz="2800" b="1" dirty="0" smtClean="0">
                <a:solidFill>
                  <a:srgbClr val="54B948"/>
                </a:solidFill>
              </a:rPr>
              <a:t>TEST SOM AM625 (</a:t>
            </a:r>
            <a:r>
              <a:rPr lang="en-SG" sz="2800" b="1" dirty="0" smtClean="0">
                <a:solidFill>
                  <a:srgbClr val="54B948"/>
                </a:solidFill>
              </a:rPr>
              <a:t>Component Refer)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887229" y="492681"/>
            <a:ext cx="4231" cy="50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26095" y="429368"/>
            <a:ext cx="83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POWER IN</a:t>
            </a:r>
          </a:p>
          <a:p>
            <a:r>
              <a:rPr lang="en-US" sz="1200" dirty="0" smtClean="0"/>
              <a:t>9-18V 4A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0508" y="3934312"/>
            <a:ext cx="533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LDVS 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801964" y="5078054"/>
            <a:ext cx="1448607" cy="24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1008" y="519170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USB 2.0 </a:t>
            </a:r>
          </a:p>
        </p:txBody>
      </p:sp>
      <p:cxnSp>
        <p:nvCxnSpPr>
          <p:cNvPr id="43" name="Straight Connector 42"/>
          <p:cNvCxnSpPr>
            <a:endCxn id="77" idx="1"/>
          </p:cNvCxnSpPr>
          <p:nvPr/>
        </p:nvCxnSpPr>
        <p:spPr>
          <a:xfrm flipV="1">
            <a:off x="7762803" y="3314635"/>
            <a:ext cx="2061484" cy="699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5601" y="3046812"/>
            <a:ext cx="97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RGMII 1 or 2</a:t>
            </a:r>
            <a:endParaRPr lang="en-US" sz="1200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62803" y="6252250"/>
            <a:ext cx="2467047" cy="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697881" y="601267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69525" y="6003493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UART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67565" y="4800126"/>
            <a:ext cx="48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JTAG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315446" y="600735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17822" y="601267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GPIO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832812" y="1007031"/>
            <a:ext cx="2108835" cy="4688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Protection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832812" y="1904528"/>
            <a:ext cx="2108835" cy="70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Vout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3.3V) 4A</a:t>
            </a:r>
          </a:p>
        </p:txBody>
      </p:sp>
      <p:cxnSp>
        <p:nvCxnSpPr>
          <p:cNvPr id="12" name="Straight Arrow Connector 11"/>
          <p:cNvCxnSpPr>
            <a:stCxn id="51" idx="2"/>
            <a:endCxn id="52" idx="0"/>
          </p:cNvCxnSpPr>
          <p:nvPr/>
        </p:nvCxnSpPr>
        <p:spPr>
          <a:xfrm>
            <a:off x="10887230" y="1475889"/>
            <a:ext cx="0" cy="42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662984" y="1800375"/>
            <a:ext cx="2108579" cy="1166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EMMC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UP TO 16GB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MICRON or Samsung</a:t>
            </a:r>
          </a:p>
        </p:txBody>
      </p:sp>
      <p:cxnSp>
        <p:nvCxnSpPr>
          <p:cNvPr id="23" name="Straight Arrow Connector 22"/>
          <p:cNvCxnSpPr>
            <a:stCxn id="54" idx="3"/>
          </p:cNvCxnSpPr>
          <p:nvPr/>
        </p:nvCxnSpPr>
        <p:spPr>
          <a:xfrm>
            <a:off x="4771563" y="2383751"/>
            <a:ext cx="126788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90198" y="211821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EMMC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2661731" y="5459700"/>
            <a:ext cx="2105931" cy="1118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MCU STM32H7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Cortex-M4</a:t>
            </a:r>
            <a:endParaRPr lang="en-US" b="1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747051" y="6058540"/>
            <a:ext cx="1278605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936869" y="5761874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SPI or </a:t>
            </a:r>
            <a:r>
              <a:rPr lang="en-US" sz="1200" dirty="0" err="1" smtClean="0"/>
              <a:t>Uart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9824287" y="2978347"/>
            <a:ext cx="2105931" cy="672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Connector ETH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7782304" y="5472237"/>
            <a:ext cx="1461826" cy="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211229" y="5915962"/>
            <a:ext cx="1678546" cy="672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Peripheral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816215" y="3960163"/>
            <a:ext cx="2105931" cy="577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Memory SD CARD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7782304" y="4248784"/>
            <a:ext cx="2042707" cy="717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480574" y="401177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SD CARD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52" idx="1"/>
          </p:cNvCxnSpPr>
          <p:nvPr/>
        </p:nvCxnSpPr>
        <p:spPr>
          <a:xfrm flipH="1">
            <a:off x="7762804" y="2256719"/>
            <a:ext cx="2070008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244130" y="4938625"/>
            <a:ext cx="1381493" cy="672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75109" y="3661696"/>
            <a:ext cx="2105931" cy="1118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Screen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9" idx="3"/>
          </p:cNvCxnSpPr>
          <p:nvPr/>
        </p:nvCxnSpPr>
        <p:spPr>
          <a:xfrm flipV="1">
            <a:off x="4781040" y="4221145"/>
            <a:ext cx="1273072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79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quyen.cong</dc:creator>
  <cp:lastModifiedBy>Microsoft account</cp:lastModifiedBy>
  <cp:revision>79</cp:revision>
  <dcterms:created xsi:type="dcterms:W3CDTF">2023-09-24T06:50:24Z</dcterms:created>
  <dcterms:modified xsi:type="dcterms:W3CDTF">2023-12-03T15:06:32Z</dcterms:modified>
</cp:coreProperties>
</file>