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648" y="22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C04-7948-4A70-90C7-0A4DDFCA77F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DC3F-BFCE-4413-89B5-4C665843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69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C04-7948-4A70-90C7-0A4DDFCA77F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DC3F-BFCE-4413-89B5-4C665843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3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C04-7948-4A70-90C7-0A4DDFCA77F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DC3F-BFCE-4413-89B5-4C665843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86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74F3-7B68-42AA-8B7D-A3370ECAF85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B702-779E-46A2-8CB0-B6D17EE9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84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74F3-7B68-42AA-8B7D-A3370ECAF85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B702-779E-46A2-8CB0-B6D17EE9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26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74F3-7B68-42AA-8B7D-A3370ECAF85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B702-779E-46A2-8CB0-B6D17EE9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203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74F3-7B68-42AA-8B7D-A3370ECAF85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B702-779E-46A2-8CB0-B6D17EE9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57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74F3-7B68-42AA-8B7D-A3370ECAF85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B702-779E-46A2-8CB0-B6D17EE9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366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74F3-7B68-42AA-8B7D-A3370ECAF85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B702-779E-46A2-8CB0-B6D17EE9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61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74F3-7B68-42AA-8B7D-A3370ECAF85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B702-779E-46A2-8CB0-B6D17EE9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0796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74F3-7B68-42AA-8B7D-A3370ECAF85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B702-779E-46A2-8CB0-B6D17EE9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91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C04-7948-4A70-90C7-0A4DDFCA77F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DC3F-BFCE-4413-89B5-4C665843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40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74F3-7B68-42AA-8B7D-A3370ECAF85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B702-779E-46A2-8CB0-B6D17EE9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290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74F3-7B68-42AA-8B7D-A3370ECAF85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B702-779E-46A2-8CB0-B6D17EE9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662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A74F3-7B68-42AA-8B7D-A3370ECAF85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AB702-779E-46A2-8CB0-B6D17EE9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72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C04-7948-4A70-90C7-0A4DDFCA77F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DC3F-BFCE-4413-89B5-4C665843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6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C04-7948-4A70-90C7-0A4DDFCA77F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DC3F-BFCE-4413-89B5-4C665843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43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C04-7948-4A70-90C7-0A4DDFCA77F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DC3F-BFCE-4413-89B5-4C665843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7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C04-7948-4A70-90C7-0A4DDFCA77F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DC3F-BFCE-4413-89B5-4C665843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9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C04-7948-4A70-90C7-0A4DDFCA77F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DC3F-BFCE-4413-89B5-4C665843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6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C04-7948-4A70-90C7-0A4DDFCA77F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DC3F-BFCE-4413-89B5-4C665843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19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7C04-7948-4A70-90C7-0A4DDFCA77F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3DC3F-BFCE-4413-89B5-4C665843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03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7C04-7948-4A70-90C7-0A4DDFCA77F7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3DC3F-BFCE-4413-89B5-4C665843E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1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A74F3-7B68-42AA-8B7D-A3370ECAF850}" type="datetimeFigureOut">
              <a:rPr lang="en-US" smtClean="0"/>
              <a:t>9/15/2016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AB702-779E-46A2-8CB0-B6D17EE9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83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25400" y="1102402"/>
            <a:ext cx="12075892" cy="4654155"/>
            <a:chOff x="-25400" y="1102402"/>
            <a:chExt cx="12075892" cy="465415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1876" y="1102402"/>
              <a:ext cx="4928616" cy="465415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931" r="5145"/>
            <a:stretch/>
          </p:blipFill>
          <p:spPr>
            <a:xfrm>
              <a:off x="4648200" y="1102402"/>
              <a:ext cx="3594100" cy="465415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412"/>
            <a:stretch/>
          </p:blipFill>
          <p:spPr>
            <a:xfrm>
              <a:off x="-25400" y="1102402"/>
              <a:ext cx="4660900" cy="46531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265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Custom Design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Kathryn.Sobocinski</dc:creator>
  <cp:lastModifiedBy>Kathryn.Sobocinski</cp:lastModifiedBy>
  <cp:revision>2</cp:revision>
  <dcterms:created xsi:type="dcterms:W3CDTF">2016-09-15T23:37:23Z</dcterms:created>
  <dcterms:modified xsi:type="dcterms:W3CDTF">2016-09-15T23:57:56Z</dcterms:modified>
</cp:coreProperties>
</file>