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0C13-A415-46AB-B85C-E650E28EF918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BCC8-AE99-411B-B36D-FEA297D76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6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0C13-A415-46AB-B85C-E650E28EF918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BCC8-AE99-411B-B36D-FEA297D76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1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0C13-A415-46AB-B85C-E650E28EF918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BCC8-AE99-411B-B36D-FEA297D76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6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0C13-A415-46AB-B85C-E650E28EF918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BCC8-AE99-411B-B36D-FEA297D76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0C13-A415-46AB-B85C-E650E28EF918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BCC8-AE99-411B-B36D-FEA297D76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7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0C13-A415-46AB-B85C-E650E28EF918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BCC8-AE99-411B-B36D-FEA297D76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1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0C13-A415-46AB-B85C-E650E28EF918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BCC8-AE99-411B-B36D-FEA297D76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1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0C13-A415-46AB-B85C-E650E28EF918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BCC8-AE99-411B-B36D-FEA297D76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4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0C13-A415-46AB-B85C-E650E28EF918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BCC8-AE99-411B-B36D-FEA297D76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11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0C13-A415-46AB-B85C-E650E28EF918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BCC8-AE99-411B-B36D-FEA297D76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4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0C13-A415-46AB-B85C-E650E28EF918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DBCC8-AE99-411B-B36D-FEA297D76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3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F0C13-A415-46AB-B85C-E650E28EF918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DBCC8-AE99-411B-B36D-FEA297D76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7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0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94" y="312091"/>
            <a:ext cx="10208741" cy="63309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63535" y="1463040"/>
            <a:ext cx="1454727" cy="1438102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03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727276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Generate qualitative network model using </a:t>
            </a:r>
            <a:r>
              <a:rPr lang="en-US" dirty="0" err="1" smtClean="0"/>
              <a:t>digraphing</a:t>
            </a:r>
            <a:r>
              <a:rPr lang="en-US" dirty="0" smtClean="0"/>
              <a:t> </a:t>
            </a:r>
            <a:r>
              <a:rPr lang="en-US" dirty="0" smtClean="0"/>
              <a:t>software (</a:t>
            </a:r>
            <a:r>
              <a:rPr lang="en-US" dirty="0" err="1" smtClean="0"/>
              <a:t>Dia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Relationships are (-), (+), or unknown (0)</a:t>
            </a:r>
          </a:p>
          <a:p>
            <a:r>
              <a:rPr lang="en-US" dirty="0" smtClean="0"/>
              <a:t>Uncertain relationships can be expressed with broken lines</a:t>
            </a:r>
          </a:p>
          <a:p>
            <a:r>
              <a:rPr lang="en-US" dirty="0" smtClean="0"/>
              <a:t>Using </a:t>
            </a:r>
            <a:r>
              <a:rPr lang="en-US" i="1" dirty="0" err="1" smtClean="0"/>
              <a:t>QPress</a:t>
            </a:r>
            <a:r>
              <a:rPr lang="en-US" dirty="0" smtClean="0"/>
              <a:t> package in R, model impacts of press perturbations (anthropogenic and </a:t>
            </a:r>
            <a:r>
              <a:rPr lang="en-US" dirty="0" err="1" smtClean="0"/>
              <a:t>foodweb</a:t>
            </a:r>
            <a:r>
              <a:rPr lang="en-US" dirty="0" smtClean="0"/>
              <a:t> drivers and a combination, in this case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Assign random weights to each non-zero element; assess stability; resample</a:t>
            </a:r>
            <a:endParaRPr lang="en-US" dirty="0" smtClean="0"/>
          </a:p>
          <a:p>
            <a:r>
              <a:rPr lang="en-US" dirty="0" smtClean="0"/>
              <a:t>Derive </a:t>
            </a:r>
            <a:r>
              <a:rPr lang="en-US" dirty="0"/>
              <a:t>marginal likelihoods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err="1" smtClean="0"/>
              <a:t>y</a:t>
            </a:r>
            <a:r>
              <a:rPr lang="en-US" dirty="0" err="1" smtClean="0"/>
              <a:t>|</a:t>
            </a:r>
            <a:r>
              <a:rPr lang="en-US" i="1" dirty="0" err="1" smtClean="0"/>
              <a:t>M</a:t>
            </a:r>
            <a:r>
              <a:rPr lang="en-US" dirty="0" smtClean="0"/>
              <a:t>) from </a:t>
            </a:r>
            <a:r>
              <a:rPr lang="en-US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135553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02" y="134610"/>
            <a:ext cx="5681485" cy="6723389"/>
          </a:xfrm>
        </p:spPr>
      </p:pic>
    </p:spTree>
    <p:extLst>
      <p:ext uri="{BB962C8B-B14F-4D97-AF65-F5344CB8AC3E}">
        <p14:creationId xmlns:p14="http://schemas.microsoft.com/office/powerpoint/2010/main" val="1429646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71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Methods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Kathryn.Sobocinski</dc:creator>
  <cp:lastModifiedBy>Kathryn.Sobocinski</cp:lastModifiedBy>
  <cp:revision>9</cp:revision>
  <dcterms:created xsi:type="dcterms:W3CDTF">2016-04-07T22:52:49Z</dcterms:created>
  <dcterms:modified xsi:type="dcterms:W3CDTF">2016-04-09T00:40:56Z</dcterms:modified>
</cp:coreProperties>
</file>