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0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C6F4-B9FF-4E8F-900B-C7EEDACDAC4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EB15-6BB4-4B50-BC15-3E23A778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9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C6F4-B9FF-4E8F-900B-C7EEDACDAC4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EB15-6BB4-4B50-BC15-3E23A778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6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C6F4-B9FF-4E8F-900B-C7EEDACDAC4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EB15-6BB4-4B50-BC15-3E23A778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2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C6F4-B9FF-4E8F-900B-C7EEDACDAC4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EB15-6BB4-4B50-BC15-3E23A778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C6F4-B9FF-4E8F-900B-C7EEDACDAC4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EB15-6BB4-4B50-BC15-3E23A778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3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C6F4-B9FF-4E8F-900B-C7EEDACDAC4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EB15-6BB4-4B50-BC15-3E23A778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8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C6F4-B9FF-4E8F-900B-C7EEDACDAC4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EB15-6BB4-4B50-BC15-3E23A778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8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C6F4-B9FF-4E8F-900B-C7EEDACDAC4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EB15-6BB4-4B50-BC15-3E23A778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5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C6F4-B9FF-4E8F-900B-C7EEDACDAC4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EB15-6BB4-4B50-BC15-3E23A778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0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C6F4-B9FF-4E8F-900B-C7EEDACDAC4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EB15-6BB4-4B50-BC15-3E23A778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7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C6F4-B9FF-4E8F-900B-C7EEDACDAC4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EB15-6BB4-4B50-BC15-3E23A778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6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2C6F4-B9FF-4E8F-900B-C7EEDACDAC45}" type="datetimeFigureOut">
              <a:rPr lang="en-US" smtClean="0"/>
              <a:t>9/14/2016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1EB15-6BB4-4B50-BC15-3E23A778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93313" y="1011454"/>
            <a:ext cx="6969144" cy="5224064"/>
            <a:chOff x="6427172" y="8903702"/>
            <a:chExt cx="7051911" cy="5269317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095" y="9327204"/>
              <a:ext cx="6237934" cy="4373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 flipH="1">
              <a:off x="10167030" y="9251544"/>
              <a:ext cx="39457" cy="430092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236322" y="13662522"/>
              <a:ext cx="1809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Puget Sound 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JDF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33741" y="13649799"/>
              <a:ext cx="1279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Strait of</a:t>
              </a: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Georgia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623850" y="13660306"/>
              <a:ext cx="847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JS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965907" y="11364967"/>
              <a:ext cx="5233962" cy="311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Population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Trend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(Holmes 2001)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53145" y="13380422"/>
              <a:ext cx="29310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SS  CB  HC  WB         SG  CG  NS    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984192" y="13374530"/>
              <a:ext cx="29310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SS  CB  HC  WB         SG  CG  NS     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4216" y="13654502"/>
              <a:ext cx="1809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Puget Sound 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JDF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41635" y="13641779"/>
              <a:ext cx="1279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Strait of</a:t>
              </a: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Georgia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631744" y="13652286"/>
              <a:ext cx="847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JS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4244840" y="5700749"/>
            <a:ext cx="6007563" cy="50017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62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Kathryn.Sobocinski</dc:creator>
  <cp:lastModifiedBy>Kathryn.Sobocinski</cp:lastModifiedBy>
  <cp:revision>2</cp:revision>
  <dcterms:created xsi:type="dcterms:W3CDTF">2016-09-14T22:58:28Z</dcterms:created>
  <dcterms:modified xsi:type="dcterms:W3CDTF">2016-09-14T23:58:56Z</dcterms:modified>
</cp:coreProperties>
</file>