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329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4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6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9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9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4-2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賴佑家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the problem of vanishing/exploding gradients, a skip / shortcut connection is added to add the input x to the output after few weight layers as below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</a:p>
        </p:txBody>
      </p:sp>
      <p:pic>
        <p:nvPicPr>
          <p:cNvPr id="8" name="圖片 7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by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y_pred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4/26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(Tue)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a.m.(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4/26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DLP_LAB4-2_your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DLP_LAB4-2_309553005_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賴佑家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(resnet18), 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Momentum = 0.9     Weight_decay = 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calculate the confusion matrix to evaluate the 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dataset provided with a large set of high-resolution retina images taken under a variety of imaging conditions.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https://www.kaggle.com/c/diabetic-retinopathy-detection#description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resolution is 512x512 and has been 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link:</a:t>
            </a:r>
          </a:p>
          <a:p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https://drive.google.com/open?id=1RTmrk7Qu9IBjQYLczaYKOvXaHWBS0o72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is the skeleton that you have to fill to have a custom dataset, refer to “dataloader.py”</a:t>
            </a: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Format: .jpeg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sort !!!</a:t>
            </a: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812</Words>
  <Application>Microsoft Office PowerPoint</Application>
  <PresentationFormat>寬螢幕</PresentationFormat>
  <Paragraphs>129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Lab 4-2 -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BSP_ASUS_rosegold2</cp:lastModifiedBy>
  <cp:revision>143</cp:revision>
  <dcterms:created xsi:type="dcterms:W3CDTF">2019-01-15T07:06:49Z</dcterms:created>
  <dcterms:modified xsi:type="dcterms:W3CDTF">2022-04-12T03:01:16Z</dcterms:modified>
</cp:coreProperties>
</file>